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8" r:id="rId2"/>
    <p:sldId id="323" r:id="rId3"/>
    <p:sldId id="330" r:id="rId4"/>
    <p:sldId id="297" r:id="rId5"/>
    <p:sldId id="327" r:id="rId6"/>
    <p:sldId id="334" r:id="rId7"/>
    <p:sldId id="335" r:id="rId8"/>
    <p:sldId id="336" r:id="rId9"/>
    <p:sldId id="337" r:id="rId10"/>
    <p:sldId id="339" r:id="rId11"/>
    <p:sldId id="320" r:id="rId1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8FF1F1-12F6-4320-BAD4-3E55EC5E27C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6B4C5A-24A9-4CA3-8A34-04CF4BCC51D1}">
      <dgm:prSet phldrT="[Текст]"/>
      <dgm:spPr/>
      <dgm:t>
        <a:bodyPr/>
        <a:lstStyle/>
        <a:p>
          <a:r>
            <a:rPr lang="ky-KG" noProof="0" dirty="0" smtClean="0"/>
            <a:t>Эмгек рыногу</a:t>
          </a:r>
          <a:endParaRPr lang="ky-KG" noProof="0" dirty="0"/>
        </a:p>
      </dgm:t>
    </dgm:pt>
    <dgm:pt modelId="{A712CB0F-615E-484E-9EB9-F4EF4C4F4234}" type="parTrans" cxnId="{B8681153-4B49-4639-BF77-5E5CBD478FAD}">
      <dgm:prSet/>
      <dgm:spPr/>
      <dgm:t>
        <a:bodyPr/>
        <a:lstStyle/>
        <a:p>
          <a:endParaRPr lang="ru-RU"/>
        </a:p>
      </dgm:t>
    </dgm:pt>
    <dgm:pt modelId="{720DCFDB-53C6-4948-92D8-85283021BAB7}" type="sibTrans" cxnId="{B8681153-4B49-4639-BF77-5E5CBD478FAD}">
      <dgm:prSet/>
      <dgm:spPr/>
      <dgm:t>
        <a:bodyPr/>
        <a:lstStyle/>
        <a:p>
          <a:endParaRPr lang="ky-KG" noProof="0" dirty="0"/>
        </a:p>
      </dgm:t>
    </dgm:pt>
    <dgm:pt modelId="{3F8C5BC0-5393-4F72-87DF-481AA2FA52A5}">
      <dgm:prSet phldrT="[Текст]" custT="1"/>
      <dgm:spPr/>
      <dgm:t>
        <a:bodyPr/>
        <a:lstStyle/>
        <a:p>
          <a:pPr>
            <a:lnSpc>
              <a:spcPct val="80000"/>
            </a:lnSpc>
            <a:spcBef>
              <a:spcPts val="600"/>
            </a:spcBef>
            <a:spcAft>
              <a:spcPts val="600"/>
            </a:spcAft>
          </a:pPr>
          <a:r>
            <a:rPr lang="ky-KG" sz="1600" b="0" noProof="0" dirty="0" smtClean="0"/>
            <a:t>Кесипти/ишти (кесиптик ишмердиктин түрүн) функционалдык талдоо</a:t>
          </a:r>
          <a:endParaRPr lang="ky-KG" sz="1600" b="0" noProof="0" dirty="0"/>
        </a:p>
      </dgm:t>
    </dgm:pt>
    <dgm:pt modelId="{339C0001-F654-4CDC-A23F-7CAC89EE0AD3}" type="parTrans" cxnId="{6784D8DB-1824-4376-A1B8-75E7C9376B59}">
      <dgm:prSet/>
      <dgm:spPr/>
      <dgm:t>
        <a:bodyPr/>
        <a:lstStyle/>
        <a:p>
          <a:endParaRPr lang="ru-RU"/>
        </a:p>
      </dgm:t>
    </dgm:pt>
    <dgm:pt modelId="{0D723827-AFB2-43B3-B8BA-3A4CA4BB714B}" type="sibTrans" cxnId="{6784D8DB-1824-4376-A1B8-75E7C9376B59}">
      <dgm:prSet/>
      <dgm:spPr/>
      <dgm:t>
        <a:bodyPr/>
        <a:lstStyle/>
        <a:p>
          <a:endParaRPr lang="ru-RU"/>
        </a:p>
      </dgm:t>
    </dgm:pt>
    <dgm:pt modelId="{0BBA3DF2-C0D4-4C85-B4E8-DD671C1FAE7D}">
      <dgm:prSet phldrT="[Текст]"/>
      <dgm:spPr/>
      <dgm:t>
        <a:bodyPr/>
        <a:lstStyle/>
        <a:p>
          <a:r>
            <a:rPr lang="ky-KG" noProof="0" dirty="0" smtClean="0"/>
            <a:t>Билим берүү уюму</a:t>
          </a:r>
          <a:endParaRPr lang="ky-KG" noProof="0" dirty="0"/>
        </a:p>
      </dgm:t>
    </dgm:pt>
    <dgm:pt modelId="{694DA6C2-8B79-42D2-A245-38F848E802F0}" type="parTrans" cxnId="{4D512651-DC7F-4214-B4D1-0F679C67727C}">
      <dgm:prSet/>
      <dgm:spPr/>
      <dgm:t>
        <a:bodyPr/>
        <a:lstStyle/>
        <a:p>
          <a:endParaRPr lang="ru-RU"/>
        </a:p>
      </dgm:t>
    </dgm:pt>
    <dgm:pt modelId="{988D7A69-ACA1-4077-B403-76B4DEE15665}" type="sibTrans" cxnId="{4D512651-DC7F-4214-B4D1-0F679C67727C}">
      <dgm:prSet/>
      <dgm:spPr/>
      <dgm:t>
        <a:bodyPr/>
        <a:lstStyle/>
        <a:p>
          <a:endParaRPr lang="ky-KG" noProof="0" dirty="0"/>
        </a:p>
      </dgm:t>
    </dgm:pt>
    <dgm:pt modelId="{8020503A-5F0E-4442-80EB-5AB11707AFC1}">
      <dgm:prSet phldrT="[Текст]" custT="1"/>
      <dgm:spPr/>
      <dgm:t>
        <a:bodyPr/>
        <a:lstStyle/>
        <a:p>
          <a:r>
            <a:rPr lang="ky-KG" sz="1600" b="0" noProof="0" dirty="0" smtClean="0">
              <a:solidFill>
                <a:schemeClr val="tx1"/>
              </a:solidFill>
            </a:rPr>
            <a:t>Билим берүү программасы</a:t>
          </a:r>
          <a:endParaRPr lang="ky-KG" sz="1600" b="0" noProof="0" dirty="0"/>
        </a:p>
      </dgm:t>
    </dgm:pt>
    <dgm:pt modelId="{43F5DF99-A1D0-4140-8BBC-DC480A75A356}" type="parTrans" cxnId="{5CA06785-69D2-4F5B-9B8C-46DFAC7D07DA}">
      <dgm:prSet/>
      <dgm:spPr/>
      <dgm:t>
        <a:bodyPr/>
        <a:lstStyle/>
        <a:p>
          <a:endParaRPr lang="ru-RU"/>
        </a:p>
      </dgm:t>
    </dgm:pt>
    <dgm:pt modelId="{48F2F4E0-0934-4B1C-BD60-09B09276965B}" type="sibTrans" cxnId="{5CA06785-69D2-4F5B-9B8C-46DFAC7D07DA}">
      <dgm:prSet/>
      <dgm:spPr/>
      <dgm:t>
        <a:bodyPr/>
        <a:lstStyle/>
        <a:p>
          <a:endParaRPr lang="ru-RU"/>
        </a:p>
      </dgm:t>
    </dgm:pt>
    <dgm:pt modelId="{5AE1EE01-396C-44C5-86AB-D525B3B4D48A}">
      <dgm:prSet phldrT="[Текст]"/>
      <dgm:spPr/>
      <dgm:t>
        <a:bodyPr/>
        <a:lstStyle/>
        <a:p>
          <a:r>
            <a:rPr lang="ky-KG" noProof="0" dirty="0" smtClean="0"/>
            <a:t>Эмгек рыногу</a:t>
          </a:r>
          <a:endParaRPr lang="ky-KG" noProof="0" dirty="0"/>
        </a:p>
      </dgm:t>
    </dgm:pt>
    <dgm:pt modelId="{9F37AD70-69E2-41E0-940C-B6EDA0C7ACB4}" type="parTrans" cxnId="{7C470F49-4489-41CC-8909-3F15C7DC58E9}">
      <dgm:prSet/>
      <dgm:spPr/>
      <dgm:t>
        <a:bodyPr/>
        <a:lstStyle/>
        <a:p>
          <a:endParaRPr lang="ru-RU"/>
        </a:p>
      </dgm:t>
    </dgm:pt>
    <dgm:pt modelId="{368A4086-6B90-480A-971D-C25CC8890232}" type="sibTrans" cxnId="{7C470F49-4489-41CC-8909-3F15C7DC58E9}">
      <dgm:prSet/>
      <dgm:spPr/>
      <dgm:t>
        <a:bodyPr/>
        <a:lstStyle/>
        <a:p>
          <a:endParaRPr lang="ru-RU"/>
        </a:p>
      </dgm:t>
    </dgm:pt>
    <dgm:pt modelId="{3EBE0725-C5DA-4D38-9CB7-1E16DF16026F}">
      <dgm:prSet phldrT="[Текст]" custT="1"/>
      <dgm:spPr/>
      <dgm:t>
        <a:bodyPr/>
        <a:lstStyle/>
        <a:p>
          <a:r>
            <a:rPr lang="ky-KG" sz="1800" noProof="0" dirty="0" smtClean="0"/>
            <a:t>Баалоо </a:t>
          </a:r>
          <a:endParaRPr lang="ky-KG" sz="1800" noProof="0" dirty="0"/>
        </a:p>
      </dgm:t>
    </dgm:pt>
    <dgm:pt modelId="{64B56622-E607-4B85-8943-9788C99D755B}" type="parTrans" cxnId="{DBD7ABDF-DD9A-44C5-9451-65C7DDA79949}">
      <dgm:prSet/>
      <dgm:spPr/>
      <dgm:t>
        <a:bodyPr/>
        <a:lstStyle/>
        <a:p>
          <a:endParaRPr lang="ru-RU"/>
        </a:p>
      </dgm:t>
    </dgm:pt>
    <dgm:pt modelId="{FE25531B-BFCD-4A34-BFF3-10AF5BB9E33B}" type="sibTrans" cxnId="{DBD7ABDF-DD9A-44C5-9451-65C7DDA79949}">
      <dgm:prSet/>
      <dgm:spPr/>
      <dgm:t>
        <a:bodyPr/>
        <a:lstStyle/>
        <a:p>
          <a:endParaRPr lang="ru-RU"/>
        </a:p>
      </dgm:t>
    </dgm:pt>
    <dgm:pt modelId="{FF7CA67E-A7B9-4A45-A8BC-6D824379B1FA}">
      <dgm:prSet custT="1"/>
      <dgm:spPr/>
      <dgm:t>
        <a:bodyPr/>
        <a:lstStyle/>
        <a:p>
          <a:pPr>
            <a:lnSpc>
              <a:spcPct val="80000"/>
            </a:lnSpc>
            <a:spcBef>
              <a:spcPts val="600"/>
            </a:spcBef>
            <a:spcAft>
              <a:spcPts val="600"/>
            </a:spcAft>
          </a:pPr>
          <a:r>
            <a:rPr lang="ky-KG" sz="1600" b="0" noProof="0" dirty="0" smtClean="0"/>
            <a:t>Кесиптик стандарт</a:t>
          </a:r>
          <a:endParaRPr lang="ky-KG" sz="1600" b="0" noProof="0" dirty="0"/>
        </a:p>
      </dgm:t>
    </dgm:pt>
    <dgm:pt modelId="{75BE105B-6737-4CE5-8DC4-6E7E1C17BD90}" type="parTrans" cxnId="{B3A96ACA-4DE9-45B6-983D-C756A7DF7844}">
      <dgm:prSet/>
      <dgm:spPr/>
      <dgm:t>
        <a:bodyPr/>
        <a:lstStyle/>
        <a:p>
          <a:endParaRPr lang="ru-RU"/>
        </a:p>
      </dgm:t>
    </dgm:pt>
    <dgm:pt modelId="{71833884-EBCA-478D-BC64-283E9478FA6D}" type="sibTrans" cxnId="{B3A96ACA-4DE9-45B6-983D-C756A7DF7844}">
      <dgm:prSet/>
      <dgm:spPr/>
      <dgm:t>
        <a:bodyPr/>
        <a:lstStyle/>
        <a:p>
          <a:endParaRPr lang="ru-RU"/>
        </a:p>
      </dgm:t>
    </dgm:pt>
    <dgm:pt modelId="{C8728E3E-8B64-4845-98A4-7EE37602D334}">
      <dgm:prSet custT="1"/>
      <dgm:spPr/>
      <dgm:t>
        <a:bodyPr/>
        <a:lstStyle/>
        <a:p>
          <a:r>
            <a:rPr lang="ky-KG" sz="1600" b="0" noProof="0" dirty="0" smtClean="0">
              <a:solidFill>
                <a:schemeClr val="tx1"/>
              </a:solidFill>
            </a:rPr>
            <a:t>Кыска курс</a:t>
          </a:r>
          <a:endParaRPr lang="ky-KG" sz="1600" b="0" noProof="0" dirty="0">
            <a:solidFill>
              <a:schemeClr val="tx1"/>
            </a:solidFill>
          </a:endParaRPr>
        </a:p>
      </dgm:t>
    </dgm:pt>
    <dgm:pt modelId="{529C9644-B7C8-4A5B-BF41-509B85571122}" type="parTrans" cxnId="{D015C062-BFF4-46B8-AC74-CC1C02F6B592}">
      <dgm:prSet/>
      <dgm:spPr/>
      <dgm:t>
        <a:bodyPr/>
        <a:lstStyle/>
        <a:p>
          <a:endParaRPr lang="ru-RU"/>
        </a:p>
      </dgm:t>
    </dgm:pt>
    <dgm:pt modelId="{2111D452-0FE5-4351-8B50-774A7E40DE66}" type="sibTrans" cxnId="{D015C062-BFF4-46B8-AC74-CC1C02F6B592}">
      <dgm:prSet/>
      <dgm:spPr/>
      <dgm:t>
        <a:bodyPr/>
        <a:lstStyle/>
        <a:p>
          <a:endParaRPr lang="ru-RU"/>
        </a:p>
      </dgm:t>
    </dgm:pt>
    <dgm:pt modelId="{3B5D1AAD-0A7A-4281-A745-41972B51CECE}">
      <dgm:prSet custT="1"/>
      <dgm:spPr/>
      <dgm:t>
        <a:bodyPr/>
        <a:lstStyle/>
        <a:p>
          <a:r>
            <a:rPr lang="ky-KG" sz="1800" noProof="0" dirty="0" smtClean="0"/>
            <a:t>Сертификациялоо </a:t>
          </a:r>
          <a:endParaRPr lang="ky-KG" sz="1800" noProof="0" dirty="0"/>
        </a:p>
      </dgm:t>
    </dgm:pt>
    <dgm:pt modelId="{EB271DF4-0A56-4075-A3BC-8044B2402BA5}" type="parTrans" cxnId="{75CF02FA-CA5A-49C7-BB18-76E6A6170B52}">
      <dgm:prSet/>
      <dgm:spPr/>
      <dgm:t>
        <a:bodyPr/>
        <a:lstStyle/>
        <a:p>
          <a:endParaRPr lang="ru-RU"/>
        </a:p>
      </dgm:t>
    </dgm:pt>
    <dgm:pt modelId="{6E73FFFD-7D03-4D59-BBA5-87CB483EA186}" type="sibTrans" cxnId="{75CF02FA-CA5A-49C7-BB18-76E6A6170B52}">
      <dgm:prSet/>
      <dgm:spPr/>
      <dgm:t>
        <a:bodyPr/>
        <a:lstStyle/>
        <a:p>
          <a:endParaRPr lang="ru-RU"/>
        </a:p>
      </dgm:t>
    </dgm:pt>
    <dgm:pt modelId="{ED307364-0C95-4BB1-B024-3BACF007A015}">
      <dgm:prSet phldrT="[Текст]" custT="1"/>
      <dgm:spPr/>
      <dgm:t>
        <a:bodyPr/>
        <a:lstStyle/>
        <a:p>
          <a:pPr>
            <a:lnSpc>
              <a:spcPct val="80000"/>
            </a:lnSpc>
            <a:spcBef>
              <a:spcPts val="600"/>
            </a:spcBef>
            <a:spcAft>
              <a:spcPts val="600"/>
            </a:spcAft>
          </a:pPr>
          <a:endParaRPr lang="ky-KG" sz="1600" b="0" noProof="0" dirty="0"/>
        </a:p>
      </dgm:t>
    </dgm:pt>
    <dgm:pt modelId="{E3C740EE-0081-437C-90A6-82E5DE0DBC44}" type="parTrans" cxnId="{2E47173E-1970-4C23-97D5-6F679D0D2D52}">
      <dgm:prSet/>
      <dgm:spPr/>
      <dgm:t>
        <a:bodyPr/>
        <a:lstStyle/>
        <a:p>
          <a:endParaRPr lang="ru-RU"/>
        </a:p>
      </dgm:t>
    </dgm:pt>
    <dgm:pt modelId="{73DA7611-E107-4ACB-9691-FF37608EC10C}" type="sibTrans" cxnId="{2E47173E-1970-4C23-97D5-6F679D0D2D52}">
      <dgm:prSet/>
      <dgm:spPr/>
      <dgm:t>
        <a:bodyPr/>
        <a:lstStyle/>
        <a:p>
          <a:endParaRPr lang="ru-RU"/>
        </a:p>
      </dgm:t>
    </dgm:pt>
    <dgm:pt modelId="{017DFAB1-6035-4C3A-A57B-F03F122CB999}">
      <dgm:prSet phldrT="[Текст]" custT="1"/>
      <dgm:spPr/>
      <dgm:t>
        <a:bodyPr/>
        <a:lstStyle/>
        <a:p>
          <a:endParaRPr lang="ky-KG" sz="1600" b="0" noProof="0" dirty="0"/>
        </a:p>
      </dgm:t>
    </dgm:pt>
    <dgm:pt modelId="{B91D86B8-C93E-4F94-A41F-6FB65B21C9D6}" type="parTrans" cxnId="{F443A933-B39D-4DDE-97CD-7ABD5E2D5E21}">
      <dgm:prSet/>
      <dgm:spPr/>
      <dgm:t>
        <a:bodyPr/>
        <a:lstStyle/>
        <a:p>
          <a:endParaRPr lang="ru-RU"/>
        </a:p>
      </dgm:t>
    </dgm:pt>
    <dgm:pt modelId="{880E26F8-51CA-400A-8558-A6BCA320EDDD}" type="sibTrans" cxnId="{F443A933-B39D-4DDE-97CD-7ABD5E2D5E21}">
      <dgm:prSet/>
      <dgm:spPr/>
      <dgm:t>
        <a:bodyPr/>
        <a:lstStyle/>
        <a:p>
          <a:endParaRPr lang="ru-RU"/>
        </a:p>
      </dgm:t>
    </dgm:pt>
    <dgm:pt modelId="{D3E1AF2E-B4AD-4FA3-8F4B-C4F84B70E942}">
      <dgm:prSet custT="1"/>
      <dgm:spPr/>
      <dgm:t>
        <a:bodyPr/>
        <a:lstStyle/>
        <a:p>
          <a:r>
            <a:rPr lang="ky-KG" sz="1600" b="0" noProof="0" dirty="0" smtClean="0">
              <a:solidFill>
                <a:schemeClr val="tx1"/>
              </a:solidFill>
            </a:rPr>
            <a:t>Окутуу</a:t>
          </a:r>
          <a:endParaRPr lang="ky-KG" sz="1600" b="0" noProof="0" dirty="0">
            <a:solidFill>
              <a:schemeClr val="tx1"/>
            </a:solidFill>
          </a:endParaRPr>
        </a:p>
      </dgm:t>
    </dgm:pt>
    <dgm:pt modelId="{150F26AE-396A-43C7-988E-C86B3704910F}" type="parTrans" cxnId="{2F7A8CBA-2FD6-48E0-8243-C469B77A63AD}">
      <dgm:prSet/>
      <dgm:spPr/>
      <dgm:t>
        <a:bodyPr/>
        <a:lstStyle/>
        <a:p>
          <a:endParaRPr lang="ru-RU"/>
        </a:p>
      </dgm:t>
    </dgm:pt>
    <dgm:pt modelId="{0E9E3E6B-E904-4BEB-909D-F809E402B1A8}" type="sibTrans" cxnId="{2F7A8CBA-2FD6-48E0-8243-C469B77A63AD}">
      <dgm:prSet/>
      <dgm:spPr/>
      <dgm:t>
        <a:bodyPr/>
        <a:lstStyle/>
        <a:p>
          <a:endParaRPr lang="ru-RU"/>
        </a:p>
      </dgm:t>
    </dgm:pt>
    <dgm:pt modelId="{7432CF79-E123-42ED-AC02-EE311C41B82A}">
      <dgm:prSet phldrT="[Текст]" custT="1"/>
      <dgm:spPr/>
      <dgm:t>
        <a:bodyPr/>
        <a:lstStyle/>
        <a:p>
          <a:endParaRPr lang="ky-KG" sz="1800" noProof="0" dirty="0"/>
        </a:p>
      </dgm:t>
    </dgm:pt>
    <dgm:pt modelId="{72EFA8F5-6D5F-4F6F-9551-778AB7A0D5AA}" type="parTrans" cxnId="{B9F9867E-8CD8-4982-9E24-B51548D2EA77}">
      <dgm:prSet/>
      <dgm:spPr/>
      <dgm:t>
        <a:bodyPr/>
        <a:lstStyle/>
        <a:p>
          <a:endParaRPr lang="ru-RU"/>
        </a:p>
      </dgm:t>
    </dgm:pt>
    <dgm:pt modelId="{A1E0F8FB-1995-4D62-9EDF-B9219FF5E635}" type="sibTrans" cxnId="{B9F9867E-8CD8-4982-9E24-B51548D2EA77}">
      <dgm:prSet/>
      <dgm:spPr/>
      <dgm:t>
        <a:bodyPr/>
        <a:lstStyle/>
        <a:p>
          <a:endParaRPr lang="ru-RU"/>
        </a:p>
      </dgm:t>
    </dgm:pt>
    <dgm:pt modelId="{BE2322AD-251C-4199-AA32-CA0044794AD3}">
      <dgm:prSet custT="1"/>
      <dgm:spPr/>
      <dgm:t>
        <a:bodyPr/>
        <a:lstStyle/>
        <a:p>
          <a:r>
            <a:rPr lang="ky-KG" sz="1600" b="0" noProof="0" dirty="0" smtClean="0">
              <a:solidFill>
                <a:schemeClr val="tx1"/>
              </a:solidFill>
            </a:rPr>
            <a:t>Окуу материалдары</a:t>
          </a:r>
          <a:endParaRPr lang="ky-KG" sz="1600" b="0" noProof="0" dirty="0">
            <a:solidFill>
              <a:schemeClr val="tx1"/>
            </a:solidFill>
          </a:endParaRPr>
        </a:p>
      </dgm:t>
    </dgm:pt>
    <dgm:pt modelId="{3C2C8069-639A-4C0C-80B6-F307E3F7913B}" type="parTrans" cxnId="{02AC90FC-9383-4242-BBAB-58DB1DE502BA}">
      <dgm:prSet/>
      <dgm:spPr/>
      <dgm:t>
        <a:bodyPr/>
        <a:lstStyle/>
        <a:p>
          <a:endParaRPr lang="ru-RU"/>
        </a:p>
      </dgm:t>
    </dgm:pt>
    <dgm:pt modelId="{36B5B061-6940-4332-883E-B8B168226F14}" type="sibTrans" cxnId="{02AC90FC-9383-4242-BBAB-58DB1DE502BA}">
      <dgm:prSet/>
      <dgm:spPr/>
      <dgm:t>
        <a:bodyPr/>
        <a:lstStyle/>
        <a:p>
          <a:endParaRPr lang="ru-RU"/>
        </a:p>
      </dgm:t>
    </dgm:pt>
    <dgm:pt modelId="{2E4D3947-C5C2-4BC1-A1FF-3A5C86A74776}">
      <dgm:prSet custT="1"/>
      <dgm:spPr/>
      <dgm:t>
        <a:bodyPr/>
        <a:lstStyle/>
        <a:p>
          <a:r>
            <a:rPr lang="ky-KG" sz="1600" b="0" noProof="0" dirty="0" smtClean="0">
              <a:solidFill>
                <a:schemeClr val="tx1"/>
              </a:solidFill>
            </a:rPr>
            <a:t>Баалоо  </a:t>
          </a:r>
          <a:endParaRPr lang="ky-KG" sz="1600" b="0" noProof="0" dirty="0">
            <a:solidFill>
              <a:schemeClr val="tx1"/>
            </a:solidFill>
          </a:endParaRPr>
        </a:p>
      </dgm:t>
    </dgm:pt>
    <dgm:pt modelId="{19661543-608D-4781-BA96-D4551993D6AC}" type="parTrans" cxnId="{47D6284C-36BC-4BA5-9E48-EED9E34491B8}">
      <dgm:prSet/>
      <dgm:spPr/>
      <dgm:t>
        <a:bodyPr/>
        <a:lstStyle/>
        <a:p>
          <a:endParaRPr lang="ru-RU"/>
        </a:p>
      </dgm:t>
    </dgm:pt>
    <dgm:pt modelId="{0A3EE073-3D8A-42E9-8CAD-C09356DC717A}" type="sibTrans" cxnId="{47D6284C-36BC-4BA5-9E48-EED9E34491B8}">
      <dgm:prSet/>
      <dgm:spPr/>
      <dgm:t>
        <a:bodyPr/>
        <a:lstStyle/>
        <a:p>
          <a:endParaRPr lang="ru-RU"/>
        </a:p>
      </dgm:t>
    </dgm:pt>
    <dgm:pt modelId="{3891013D-4661-46E8-ABC7-87EC89876F8B}" type="pres">
      <dgm:prSet presAssocID="{958FF1F1-12F6-4320-BAD4-3E55EC5E27C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BAEBAB-D632-4708-9E08-764D1E116C4D}" type="pres">
      <dgm:prSet presAssocID="{5B6B4C5A-24A9-4CA3-8A34-04CF4BCC51D1}" presName="composite" presStyleCnt="0"/>
      <dgm:spPr/>
    </dgm:pt>
    <dgm:pt modelId="{2C250055-5721-427E-9AA9-29E4A8243C22}" type="pres">
      <dgm:prSet presAssocID="{5B6B4C5A-24A9-4CA3-8A34-04CF4BCC51D1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F0C58-AF0F-44E7-9A87-40E3B67A8981}" type="pres">
      <dgm:prSet presAssocID="{5B6B4C5A-24A9-4CA3-8A34-04CF4BCC51D1}" presName="parSh" presStyleLbl="node1" presStyleIdx="0" presStyleCnt="3"/>
      <dgm:spPr/>
      <dgm:t>
        <a:bodyPr/>
        <a:lstStyle/>
        <a:p>
          <a:endParaRPr lang="ru-RU"/>
        </a:p>
      </dgm:t>
    </dgm:pt>
    <dgm:pt modelId="{42554833-1834-4C4D-8F34-40EDBA126D12}" type="pres">
      <dgm:prSet presAssocID="{5B6B4C5A-24A9-4CA3-8A34-04CF4BCC51D1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1F0905-4DD5-4BDE-8E20-675578A7CECF}" type="pres">
      <dgm:prSet presAssocID="{720DCFDB-53C6-4948-92D8-85283021BAB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43FD04B-DAD7-4035-9919-A6C13BA01C88}" type="pres">
      <dgm:prSet presAssocID="{720DCFDB-53C6-4948-92D8-85283021BAB7}" presName="connTx" presStyleLbl="sibTrans2D1" presStyleIdx="0" presStyleCnt="2"/>
      <dgm:spPr/>
      <dgm:t>
        <a:bodyPr/>
        <a:lstStyle/>
        <a:p>
          <a:endParaRPr lang="ru-RU"/>
        </a:p>
      </dgm:t>
    </dgm:pt>
    <dgm:pt modelId="{FB42A863-6951-447F-892D-682C2447C6AD}" type="pres">
      <dgm:prSet presAssocID="{0BBA3DF2-C0D4-4C85-B4E8-DD671C1FAE7D}" presName="composite" presStyleCnt="0"/>
      <dgm:spPr/>
    </dgm:pt>
    <dgm:pt modelId="{17F02839-CA48-4DB8-8CB0-0CEFC2177FA6}" type="pres">
      <dgm:prSet presAssocID="{0BBA3DF2-C0D4-4C85-B4E8-DD671C1FAE7D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94FCAC-B657-455E-897B-1871E0D381B4}" type="pres">
      <dgm:prSet presAssocID="{0BBA3DF2-C0D4-4C85-B4E8-DD671C1FAE7D}" presName="parSh" presStyleLbl="node1" presStyleIdx="1" presStyleCnt="3"/>
      <dgm:spPr/>
      <dgm:t>
        <a:bodyPr/>
        <a:lstStyle/>
        <a:p>
          <a:endParaRPr lang="ru-RU"/>
        </a:p>
      </dgm:t>
    </dgm:pt>
    <dgm:pt modelId="{751420D0-36D4-4489-8B05-F97846AC3D05}" type="pres">
      <dgm:prSet presAssocID="{0BBA3DF2-C0D4-4C85-B4E8-DD671C1FAE7D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6C68BD-9522-4594-B4FD-0523BEDF0437}" type="pres">
      <dgm:prSet presAssocID="{988D7A69-ACA1-4077-B403-76B4DEE15665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F739781-F850-4866-A774-A2691D1465D4}" type="pres">
      <dgm:prSet presAssocID="{988D7A69-ACA1-4077-B403-76B4DEE15665}" presName="connTx" presStyleLbl="sibTrans2D1" presStyleIdx="1" presStyleCnt="2"/>
      <dgm:spPr/>
      <dgm:t>
        <a:bodyPr/>
        <a:lstStyle/>
        <a:p>
          <a:endParaRPr lang="ru-RU"/>
        </a:p>
      </dgm:t>
    </dgm:pt>
    <dgm:pt modelId="{CD3E64D4-5D65-4B84-8AD9-97C8C259241D}" type="pres">
      <dgm:prSet presAssocID="{5AE1EE01-396C-44C5-86AB-D525B3B4D48A}" presName="composite" presStyleCnt="0"/>
      <dgm:spPr/>
    </dgm:pt>
    <dgm:pt modelId="{32F4A232-4AE7-46D1-B49A-B2DBBE52918B}" type="pres">
      <dgm:prSet presAssocID="{5AE1EE01-396C-44C5-86AB-D525B3B4D48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CBDA5-531D-47D8-A9C6-15A5D3D0206B}" type="pres">
      <dgm:prSet presAssocID="{5AE1EE01-396C-44C5-86AB-D525B3B4D48A}" presName="parSh" presStyleLbl="node1" presStyleIdx="2" presStyleCnt="3"/>
      <dgm:spPr/>
      <dgm:t>
        <a:bodyPr/>
        <a:lstStyle/>
        <a:p>
          <a:endParaRPr lang="ru-RU"/>
        </a:p>
      </dgm:t>
    </dgm:pt>
    <dgm:pt modelId="{2E8F439D-32E0-4A12-A6DC-10BEA5885AD3}" type="pres">
      <dgm:prSet presAssocID="{5AE1EE01-396C-44C5-86AB-D525B3B4D48A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BDEB96-40CB-4770-8A74-392E4D15ADFE}" type="presOf" srcId="{2E4D3947-C5C2-4BC1-A1FF-3A5C86A74776}" destId="{751420D0-36D4-4489-8B05-F97846AC3D05}" srcOrd="0" destOrd="5" presId="urn:microsoft.com/office/officeart/2005/8/layout/process3"/>
    <dgm:cxn modelId="{75CF02FA-CA5A-49C7-BB18-76E6A6170B52}" srcId="{5AE1EE01-396C-44C5-86AB-D525B3B4D48A}" destId="{3B5D1AAD-0A7A-4281-A745-41972B51CECE}" srcOrd="2" destOrd="0" parTransId="{EB271DF4-0A56-4075-A3BC-8044B2402BA5}" sibTransId="{6E73FFFD-7D03-4D59-BBA5-87CB483EA186}"/>
    <dgm:cxn modelId="{F068318C-489B-446F-9109-19ED500A8906}" type="presOf" srcId="{7432CF79-E123-42ED-AC02-EE311C41B82A}" destId="{2E8F439D-32E0-4A12-A6DC-10BEA5885AD3}" srcOrd="0" destOrd="1" presId="urn:microsoft.com/office/officeart/2005/8/layout/process3"/>
    <dgm:cxn modelId="{7233442D-4DD2-4FDB-AA6E-64B75D236D59}" type="presOf" srcId="{5B6B4C5A-24A9-4CA3-8A34-04CF4BCC51D1}" destId="{2C250055-5721-427E-9AA9-29E4A8243C22}" srcOrd="0" destOrd="0" presId="urn:microsoft.com/office/officeart/2005/8/layout/process3"/>
    <dgm:cxn modelId="{7B6CDDE8-9129-4343-856A-890691C92E3F}" type="presOf" srcId="{720DCFDB-53C6-4948-92D8-85283021BAB7}" destId="{D01F0905-4DD5-4BDE-8E20-675578A7CECF}" srcOrd="0" destOrd="0" presId="urn:microsoft.com/office/officeart/2005/8/layout/process3"/>
    <dgm:cxn modelId="{5CA06785-69D2-4F5B-9B8C-46DFAC7D07DA}" srcId="{0BBA3DF2-C0D4-4C85-B4E8-DD671C1FAE7D}" destId="{8020503A-5F0E-4442-80EB-5AB11707AFC1}" srcOrd="0" destOrd="0" parTransId="{43F5DF99-A1D0-4140-8BBC-DC480A75A356}" sibTransId="{48F2F4E0-0934-4B1C-BD60-09B09276965B}"/>
    <dgm:cxn modelId="{B8681153-4B49-4639-BF77-5E5CBD478FAD}" srcId="{958FF1F1-12F6-4320-BAD4-3E55EC5E27C0}" destId="{5B6B4C5A-24A9-4CA3-8A34-04CF4BCC51D1}" srcOrd="0" destOrd="0" parTransId="{A712CB0F-615E-484E-9EB9-F4EF4C4F4234}" sibTransId="{720DCFDB-53C6-4948-92D8-85283021BAB7}"/>
    <dgm:cxn modelId="{CB5F8CB7-A486-47D9-A862-3DE6E3CECD5E}" type="presOf" srcId="{017DFAB1-6035-4C3A-A57B-F03F122CB999}" destId="{751420D0-36D4-4489-8B05-F97846AC3D05}" srcOrd="0" destOrd="1" presId="urn:microsoft.com/office/officeart/2005/8/layout/process3"/>
    <dgm:cxn modelId="{F443A933-B39D-4DDE-97CD-7ABD5E2D5E21}" srcId="{0BBA3DF2-C0D4-4C85-B4E8-DD671C1FAE7D}" destId="{017DFAB1-6035-4C3A-A57B-F03F122CB999}" srcOrd="1" destOrd="0" parTransId="{B91D86B8-C93E-4F94-A41F-6FB65B21C9D6}" sibTransId="{880E26F8-51CA-400A-8558-A6BCA320EDDD}"/>
    <dgm:cxn modelId="{BE717210-39E6-41FA-BA20-48E0B311F2AA}" type="presOf" srcId="{3EBE0725-C5DA-4D38-9CB7-1E16DF16026F}" destId="{2E8F439D-32E0-4A12-A6DC-10BEA5885AD3}" srcOrd="0" destOrd="0" presId="urn:microsoft.com/office/officeart/2005/8/layout/process3"/>
    <dgm:cxn modelId="{0704C04E-6B38-4ADD-A00F-95304AB3CA5B}" type="presOf" srcId="{5B6B4C5A-24A9-4CA3-8A34-04CF4BCC51D1}" destId="{1BAF0C58-AF0F-44E7-9A87-40E3B67A8981}" srcOrd="1" destOrd="0" presId="urn:microsoft.com/office/officeart/2005/8/layout/process3"/>
    <dgm:cxn modelId="{47D6284C-36BC-4BA5-9E48-EED9E34491B8}" srcId="{0BBA3DF2-C0D4-4C85-B4E8-DD671C1FAE7D}" destId="{2E4D3947-C5C2-4BC1-A1FF-3A5C86A74776}" srcOrd="5" destOrd="0" parTransId="{19661543-608D-4781-BA96-D4551993D6AC}" sibTransId="{0A3EE073-3D8A-42E9-8CAD-C09356DC717A}"/>
    <dgm:cxn modelId="{2E47173E-1970-4C23-97D5-6F679D0D2D52}" srcId="{5B6B4C5A-24A9-4CA3-8A34-04CF4BCC51D1}" destId="{ED307364-0C95-4BB1-B024-3BACF007A015}" srcOrd="1" destOrd="0" parTransId="{E3C740EE-0081-437C-90A6-82E5DE0DBC44}" sibTransId="{73DA7611-E107-4ACB-9691-FF37608EC10C}"/>
    <dgm:cxn modelId="{B3A96ACA-4DE9-45B6-983D-C756A7DF7844}" srcId="{5B6B4C5A-24A9-4CA3-8A34-04CF4BCC51D1}" destId="{FF7CA67E-A7B9-4A45-A8BC-6D824379B1FA}" srcOrd="2" destOrd="0" parTransId="{75BE105B-6737-4CE5-8DC4-6E7E1C17BD90}" sibTransId="{71833884-EBCA-478D-BC64-283E9478FA6D}"/>
    <dgm:cxn modelId="{7C470F49-4489-41CC-8909-3F15C7DC58E9}" srcId="{958FF1F1-12F6-4320-BAD4-3E55EC5E27C0}" destId="{5AE1EE01-396C-44C5-86AB-D525B3B4D48A}" srcOrd="2" destOrd="0" parTransId="{9F37AD70-69E2-41E0-940C-B6EDA0C7ACB4}" sibTransId="{368A4086-6B90-480A-971D-C25CC8890232}"/>
    <dgm:cxn modelId="{E2E13554-0DD1-4A83-9B85-9988EAF20737}" type="presOf" srcId="{958FF1F1-12F6-4320-BAD4-3E55EC5E27C0}" destId="{3891013D-4661-46E8-ABC7-87EC89876F8B}" srcOrd="0" destOrd="0" presId="urn:microsoft.com/office/officeart/2005/8/layout/process3"/>
    <dgm:cxn modelId="{D015C062-BFF4-46B8-AC74-CC1C02F6B592}" srcId="{0BBA3DF2-C0D4-4C85-B4E8-DD671C1FAE7D}" destId="{C8728E3E-8B64-4845-98A4-7EE37602D334}" srcOrd="2" destOrd="0" parTransId="{529C9644-B7C8-4A5B-BF41-509B85571122}" sibTransId="{2111D452-0FE5-4351-8B50-774A7E40DE66}"/>
    <dgm:cxn modelId="{4D512651-DC7F-4214-B4D1-0F679C67727C}" srcId="{958FF1F1-12F6-4320-BAD4-3E55EC5E27C0}" destId="{0BBA3DF2-C0D4-4C85-B4E8-DD671C1FAE7D}" srcOrd="1" destOrd="0" parTransId="{694DA6C2-8B79-42D2-A245-38F848E802F0}" sibTransId="{988D7A69-ACA1-4077-B403-76B4DEE15665}"/>
    <dgm:cxn modelId="{B3D69167-EADD-4323-9AD9-EF616FB2BB06}" type="presOf" srcId="{5AE1EE01-396C-44C5-86AB-D525B3B4D48A}" destId="{32F4A232-4AE7-46D1-B49A-B2DBBE52918B}" srcOrd="0" destOrd="0" presId="urn:microsoft.com/office/officeart/2005/8/layout/process3"/>
    <dgm:cxn modelId="{7D03EFFC-DE3F-4D92-97FB-BBF063DC9B11}" type="presOf" srcId="{D3E1AF2E-B4AD-4FA3-8F4B-C4F84B70E942}" destId="{751420D0-36D4-4489-8B05-F97846AC3D05}" srcOrd="0" destOrd="4" presId="urn:microsoft.com/office/officeart/2005/8/layout/process3"/>
    <dgm:cxn modelId="{9CC53721-436D-4B54-A812-2035FCA43D28}" type="presOf" srcId="{0BBA3DF2-C0D4-4C85-B4E8-DD671C1FAE7D}" destId="{7994FCAC-B657-455E-897B-1871E0D381B4}" srcOrd="1" destOrd="0" presId="urn:microsoft.com/office/officeart/2005/8/layout/process3"/>
    <dgm:cxn modelId="{B9F9867E-8CD8-4982-9E24-B51548D2EA77}" srcId="{5AE1EE01-396C-44C5-86AB-D525B3B4D48A}" destId="{7432CF79-E123-42ED-AC02-EE311C41B82A}" srcOrd="1" destOrd="0" parTransId="{72EFA8F5-6D5F-4F6F-9551-778AB7A0D5AA}" sibTransId="{A1E0F8FB-1995-4D62-9EDF-B9219FF5E635}"/>
    <dgm:cxn modelId="{6784D8DB-1824-4376-A1B8-75E7C9376B59}" srcId="{5B6B4C5A-24A9-4CA3-8A34-04CF4BCC51D1}" destId="{3F8C5BC0-5393-4F72-87DF-481AA2FA52A5}" srcOrd="0" destOrd="0" parTransId="{339C0001-F654-4CDC-A23F-7CAC89EE0AD3}" sibTransId="{0D723827-AFB2-43B3-B8BA-3A4CA4BB714B}"/>
    <dgm:cxn modelId="{91A343C1-1D0C-4AAA-8697-C2D765DE3B09}" type="presOf" srcId="{8020503A-5F0E-4442-80EB-5AB11707AFC1}" destId="{751420D0-36D4-4489-8B05-F97846AC3D05}" srcOrd="0" destOrd="0" presId="urn:microsoft.com/office/officeart/2005/8/layout/process3"/>
    <dgm:cxn modelId="{0938A8E2-1C5F-4520-BFD6-790C36302437}" type="presOf" srcId="{5AE1EE01-396C-44C5-86AB-D525B3B4D48A}" destId="{468CBDA5-531D-47D8-A9C6-15A5D3D0206B}" srcOrd="1" destOrd="0" presId="urn:microsoft.com/office/officeart/2005/8/layout/process3"/>
    <dgm:cxn modelId="{02AC90FC-9383-4242-BBAB-58DB1DE502BA}" srcId="{0BBA3DF2-C0D4-4C85-B4E8-DD671C1FAE7D}" destId="{BE2322AD-251C-4199-AA32-CA0044794AD3}" srcOrd="3" destOrd="0" parTransId="{3C2C8069-639A-4C0C-80B6-F307E3F7913B}" sibTransId="{36B5B061-6940-4332-883E-B8B168226F14}"/>
    <dgm:cxn modelId="{DBD7ABDF-DD9A-44C5-9451-65C7DDA79949}" srcId="{5AE1EE01-396C-44C5-86AB-D525B3B4D48A}" destId="{3EBE0725-C5DA-4D38-9CB7-1E16DF16026F}" srcOrd="0" destOrd="0" parTransId="{64B56622-E607-4B85-8943-9788C99D755B}" sibTransId="{FE25531B-BFCD-4A34-BFF3-10AF5BB9E33B}"/>
    <dgm:cxn modelId="{9BF0A548-CF98-4208-ADB7-6BF0DC7C56CA}" type="presOf" srcId="{3F8C5BC0-5393-4F72-87DF-481AA2FA52A5}" destId="{42554833-1834-4C4D-8F34-40EDBA126D12}" srcOrd="0" destOrd="0" presId="urn:microsoft.com/office/officeart/2005/8/layout/process3"/>
    <dgm:cxn modelId="{3E6087A0-FAA8-451A-B14C-4F405383A7D2}" type="presOf" srcId="{3B5D1AAD-0A7A-4281-A745-41972B51CECE}" destId="{2E8F439D-32E0-4A12-A6DC-10BEA5885AD3}" srcOrd="0" destOrd="2" presId="urn:microsoft.com/office/officeart/2005/8/layout/process3"/>
    <dgm:cxn modelId="{6D4BFBB3-DC9A-4F4E-AC02-0DE232CC2313}" type="presOf" srcId="{720DCFDB-53C6-4948-92D8-85283021BAB7}" destId="{A43FD04B-DAD7-4035-9919-A6C13BA01C88}" srcOrd="1" destOrd="0" presId="urn:microsoft.com/office/officeart/2005/8/layout/process3"/>
    <dgm:cxn modelId="{7585AC65-10D5-4F34-9605-3A99D675C20B}" type="presOf" srcId="{ED307364-0C95-4BB1-B024-3BACF007A015}" destId="{42554833-1834-4C4D-8F34-40EDBA126D12}" srcOrd="0" destOrd="1" presId="urn:microsoft.com/office/officeart/2005/8/layout/process3"/>
    <dgm:cxn modelId="{D42F15D0-7B39-4DDA-9C19-323CD1A54E63}" type="presOf" srcId="{BE2322AD-251C-4199-AA32-CA0044794AD3}" destId="{751420D0-36D4-4489-8B05-F97846AC3D05}" srcOrd="0" destOrd="3" presId="urn:microsoft.com/office/officeart/2005/8/layout/process3"/>
    <dgm:cxn modelId="{B9176FB2-977E-4FD1-BD99-0442C3772D0A}" type="presOf" srcId="{FF7CA67E-A7B9-4A45-A8BC-6D824379B1FA}" destId="{42554833-1834-4C4D-8F34-40EDBA126D12}" srcOrd="0" destOrd="2" presId="urn:microsoft.com/office/officeart/2005/8/layout/process3"/>
    <dgm:cxn modelId="{EDC1E6CA-C354-4B6D-9BB2-DDCCFD90442F}" type="presOf" srcId="{988D7A69-ACA1-4077-B403-76B4DEE15665}" destId="{096C68BD-9522-4594-B4FD-0523BEDF0437}" srcOrd="0" destOrd="0" presId="urn:microsoft.com/office/officeart/2005/8/layout/process3"/>
    <dgm:cxn modelId="{3C639B85-34F6-4631-932F-4A39E7E81C03}" type="presOf" srcId="{0BBA3DF2-C0D4-4C85-B4E8-DD671C1FAE7D}" destId="{17F02839-CA48-4DB8-8CB0-0CEFC2177FA6}" srcOrd="0" destOrd="0" presId="urn:microsoft.com/office/officeart/2005/8/layout/process3"/>
    <dgm:cxn modelId="{DD5976E2-9B37-46BF-B7B8-C98FB658CE01}" type="presOf" srcId="{988D7A69-ACA1-4077-B403-76B4DEE15665}" destId="{0F739781-F850-4866-A774-A2691D1465D4}" srcOrd="1" destOrd="0" presId="urn:microsoft.com/office/officeart/2005/8/layout/process3"/>
    <dgm:cxn modelId="{2F7A8CBA-2FD6-48E0-8243-C469B77A63AD}" srcId="{0BBA3DF2-C0D4-4C85-B4E8-DD671C1FAE7D}" destId="{D3E1AF2E-B4AD-4FA3-8F4B-C4F84B70E942}" srcOrd="4" destOrd="0" parTransId="{150F26AE-396A-43C7-988E-C86B3704910F}" sibTransId="{0E9E3E6B-E904-4BEB-909D-F809E402B1A8}"/>
    <dgm:cxn modelId="{E6F0A502-EC11-4796-872C-1B5669F7F47D}" type="presOf" srcId="{C8728E3E-8B64-4845-98A4-7EE37602D334}" destId="{751420D0-36D4-4489-8B05-F97846AC3D05}" srcOrd="0" destOrd="2" presId="urn:microsoft.com/office/officeart/2005/8/layout/process3"/>
    <dgm:cxn modelId="{110184B0-02D0-48DD-B21F-CE052FB5C1FB}" type="presParOf" srcId="{3891013D-4661-46E8-ABC7-87EC89876F8B}" destId="{17BAEBAB-D632-4708-9E08-764D1E116C4D}" srcOrd="0" destOrd="0" presId="urn:microsoft.com/office/officeart/2005/8/layout/process3"/>
    <dgm:cxn modelId="{90807C99-8AAA-43C5-96E9-4E5B02E63081}" type="presParOf" srcId="{17BAEBAB-D632-4708-9E08-764D1E116C4D}" destId="{2C250055-5721-427E-9AA9-29E4A8243C22}" srcOrd="0" destOrd="0" presId="urn:microsoft.com/office/officeart/2005/8/layout/process3"/>
    <dgm:cxn modelId="{C8A11A99-854B-4A6C-8A5A-9FEE6AA9A78F}" type="presParOf" srcId="{17BAEBAB-D632-4708-9E08-764D1E116C4D}" destId="{1BAF0C58-AF0F-44E7-9A87-40E3B67A8981}" srcOrd="1" destOrd="0" presId="urn:microsoft.com/office/officeart/2005/8/layout/process3"/>
    <dgm:cxn modelId="{36C37C5C-D1F2-44FB-8DA6-58DD55C2EB6D}" type="presParOf" srcId="{17BAEBAB-D632-4708-9E08-764D1E116C4D}" destId="{42554833-1834-4C4D-8F34-40EDBA126D12}" srcOrd="2" destOrd="0" presId="urn:microsoft.com/office/officeart/2005/8/layout/process3"/>
    <dgm:cxn modelId="{0F6A5590-D4C6-4DDF-81BE-7D57900269D1}" type="presParOf" srcId="{3891013D-4661-46E8-ABC7-87EC89876F8B}" destId="{D01F0905-4DD5-4BDE-8E20-675578A7CECF}" srcOrd="1" destOrd="0" presId="urn:microsoft.com/office/officeart/2005/8/layout/process3"/>
    <dgm:cxn modelId="{CF687B88-E8A0-4411-BC47-40587A95F463}" type="presParOf" srcId="{D01F0905-4DD5-4BDE-8E20-675578A7CECF}" destId="{A43FD04B-DAD7-4035-9919-A6C13BA01C88}" srcOrd="0" destOrd="0" presId="urn:microsoft.com/office/officeart/2005/8/layout/process3"/>
    <dgm:cxn modelId="{BBB360F3-EA38-40A5-9CDE-F09EE2B869B2}" type="presParOf" srcId="{3891013D-4661-46E8-ABC7-87EC89876F8B}" destId="{FB42A863-6951-447F-892D-682C2447C6AD}" srcOrd="2" destOrd="0" presId="urn:microsoft.com/office/officeart/2005/8/layout/process3"/>
    <dgm:cxn modelId="{A653CE36-B462-4072-AF8B-182266BAF96E}" type="presParOf" srcId="{FB42A863-6951-447F-892D-682C2447C6AD}" destId="{17F02839-CA48-4DB8-8CB0-0CEFC2177FA6}" srcOrd="0" destOrd="0" presId="urn:microsoft.com/office/officeart/2005/8/layout/process3"/>
    <dgm:cxn modelId="{E039BB76-A265-40EA-8635-23547AAF41F8}" type="presParOf" srcId="{FB42A863-6951-447F-892D-682C2447C6AD}" destId="{7994FCAC-B657-455E-897B-1871E0D381B4}" srcOrd="1" destOrd="0" presId="urn:microsoft.com/office/officeart/2005/8/layout/process3"/>
    <dgm:cxn modelId="{72165D4F-BCAF-4FF2-BE26-EAD1DAB3D97B}" type="presParOf" srcId="{FB42A863-6951-447F-892D-682C2447C6AD}" destId="{751420D0-36D4-4489-8B05-F97846AC3D05}" srcOrd="2" destOrd="0" presId="urn:microsoft.com/office/officeart/2005/8/layout/process3"/>
    <dgm:cxn modelId="{B17E195C-9249-47D7-9FCC-144DB0F22CD6}" type="presParOf" srcId="{3891013D-4661-46E8-ABC7-87EC89876F8B}" destId="{096C68BD-9522-4594-B4FD-0523BEDF0437}" srcOrd="3" destOrd="0" presId="urn:microsoft.com/office/officeart/2005/8/layout/process3"/>
    <dgm:cxn modelId="{5024CDB7-DB97-4C8D-B4E8-A3393EB9F356}" type="presParOf" srcId="{096C68BD-9522-4594-B4FD-0523BEDF0437}" destId="{0F739781-F850-4866-A774-A2691D1465D4}" srcOrd="0" destOrd="0" presId="urn:microsoft.com/office/officeart/2005/8/layout/process3"/>
    <dgm:cxn modelId="{D087BAF2-6FB2-450E-BB0F-D5A8754B4687}" type="presParOf" srcId="{3891013D-4661-46E8-ABC7-87EC89876F8B}" destId="{CD3E64D4-5D65-4B84-8AD9-97C8C259241D}" srcOrd="4" destOrd="0" presId="urn:microsoft.com/office/officeart/2005/8/layout/process3"/>
    <dgm:cxn modelId="{1B0B3A8D-9107-4644-932E-E9C38702E322}" type="presParOf" srcId="{CD3E64D4-5D65-4B84-8AD9-97C8C259241D}" destId="{32F4A232-4AE7-46D1-B49A-B2DBBE52918B}" srcOrd="0" destOrd="0" presId="urn:microsoft.com/office/officeart/2005/8/layout/process3"/>
    <dgm:cxn modelId="{7FAFC913-D26D-41B0-B71A-9103768B306A}" type="presParOf" srcId="{CD3E64D4-5D65-4B84-8AD9-97C8C259241D}" destId="{468CBDA5-531D-47D8-A9C6-15A5D3D0206B}" srcOrd="1" destOrd="0" presId="urn:microsoft.com/office/officeart/2005/8/layout/process3"/>
    <dgm:cxn modelId="{93CF9439-BBA0-4BC4-B51A-33B3439396F9}" type="presParOf" srcId="{CD3E64D4-5D65-4B84-8AD9-97C8C259241D}" destId="{2E8F439D-32E0-4A12-A6DC-10BEA5885AD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41640B-9306-42D3-BC9C-69B0351C2D90}" type="doc">
      <dgm:prSet loTypeId="urn:microsoft.com/office/officeart/2005/8/layout/cycle2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F363377-6ACB-43C5-984D-F9F357763D69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ky-KG" sz="2000" b="1" noProof="0" dirty="0" smtClean="0">
              <a:solidFill>
                <a:srgbClr val="00206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Кесиптик стандарт </a:t>
          </a:r>
        </a:p>
        <a:p>
          <a:r>
            <a:rPr lang="ky-KG" sz="2000" b="0" noProof="0" dirty="0" smtClean="0">
              <a:solidFill>
                <a:srgbClr val="002060"/>
              </a:solidFill>
              <a:latin typeface="+mn-lt"/>
              <a:ea typeface="Tahoma" panose="020B0604030504040204" pitchFamily="34" charset="0"/>
              <a:cs typeface="Times New Roman" panose="02020603050405020304" pitchFamily="18" charset="0"/>
            </a:rPr>
            <a:t>кесиптик компетенциялар</a:t>
          </a:r>
          <a:endParaRPr lang="ky-KG" sz="2000" b="0" noProof="0" dirty="0">
            <a:solidFill>
              <a:srgbClr val="002060"/>
            </a:solidFill>
            <a:latin typeface="+mn-lt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044E467E-D223-4404-8208-7651D3BF2C8D}" type="parTrans" cxnId="{CFF77C6D-1689-45C9-8A98-8D0A4FE14C8B}">
      <dgm:prSet/>
      <dgm:spPr/>
      <dgm:t>
        <a:bodyPr/>
        <a:lstStyle/>
        <a:p>
          <a:endParaRPr lang="ru-RU"/>
        </a:p>
      </dgm:t>
    </dgm:pt>
    <dgm:pt modelId="{6A9A5F02-A713-4A80-8560-94B58FCCACBB}" type="sibTrans" cxnId="{CFF77C6D-1689-45C9-8A98-8D0A4FE14C8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B1CCBAA-D497-4561-B8E3-B9FA3E948E82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y-KG" sz="1800" b="0" noProof="0" dirty="0" smtClean="0">
              <a:solidFill>
                <a:srgbClr val="002060"/>
              </a:solidFill>
            </a:rPr>
            <a:t>Компетенцияларга жетишүү үчүн билим берүү программасы</a:t>
          </a:r>
          <a:endParaRPr lang="ky-KG" sz="1800" b="0" noProof="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636A67-F5E8-48D2-8026-B237549FE07D}" type="parTrans" cxnId="{FDFF4B66-A3E1-4FEE-95C5-4B23C1CFE340}">
      <dgm:prSet/>
      <dgm:spPr/>
      <dgm:t>
        <a:bodyPr/>
        <a:lstStyle/>
        <a:p>
          <a:endParaRPr lang="ru-RU"/>
        </a:p>
      </dgm:t>
    </dgm:pt>
    <dgm:pt modelId="{2979FA33-765C-4123-A248-4FBE2FCF39EC}" type="sibTrans" cxnId="{FDFF4B66-A3E1-4FEE-95C5-4B23C1CFE34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F6F7DF3-6E9B-45E3-BF2C-BE4DA003571B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ky-KG" sz="2000" b="0" noProof="0" dirty="0" smtClean="0">
              <a:solidFill>
                <a:srgbClr val="002060"/>
              </a:solidFill>
              <a:latin typeface="+mn-lt"/>
              <a:cs typeface="Times New Roman" panose="02020603050405020304" pitchFamily="18" charset="0"/>
            </a:rPr>
            <a:t>Компетенцияларды баалоо</a:t>
          </a:r>
          <a:endParaRPr lang="ky-KG" sz="2000" b="0" noProof="0" dirty="0">
            <a:solidFill>
              <a:srgbClr val="002060"/>
            </a:solidFill>
            <a:latin typeface="+mn-lt"/>
            <a:cs typeface="Times New Roman" panose="02020603050405020304" pitchFamily="18" charset="0"/>
          </a:endParaRPr>
        </a:p>
      </dgm:t>
    </dgm:pt>
    <dgm:pt modelId="{0BAB8270-A8A7-4A07-9590-6B913682A363}" type="parTrans" cxnId="{A0348C30-C3B4-44A3-B29C-363214F026B9}">
      <dgm:prSet/>
      <dgm:spPr/>
      <dgm:t>
        <a:bodyPr/>
        <a:lstStyle/>
        <a:p>
          <a:endParaRPr lang="ru-RU"/>
        </a:p>
      </dgm:t>
    </dgm:pt>
    <dgm:pt modelId="{61351BBA-8C67-4695-B97B-52D915BF647C}" type="sibTrans" cxnId="{A0348C30-C3B4-44A3-B29C-363214F026B9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19114305-5DE8-48F5-8136-BF405B98F89C}" type="pres">
      <dgm:prSet presAssocID="{5741640B-9306-42D3-BC9C-69B0351C2D9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173F6F-C7EC-4436-82F3-F82081134025}" type="pres">
      <dgm:prSet presAssocID="{4F363377-6ACB-43C5-984D-F9F357763D69}" presName="node" presStyleLbl="node1" presStyleIdx="0" presStyleCnt="3" custScaleX="201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890B1-B012-4AB2-A8DD-6D31AD03991A}" type="pres">
      <dgm:prSet presAssocID="{6A9A5F02-A713-4A80-8560-94B58FCCACBB}" presName="sibTrans" presStyleLbl="sibTrans2D1" presStyleIdx="0" presStyleCnt="3" custAng="4943127" custScaleX="130544" custScaleY="141236" custLinFactNeighborX="0" custLinFactNeighborY="15766"/>
      <dgm:spPr>
        <a:prstGeom prst="upArrow">
          <a:avLst/>
        </a:prstGeom>
      </dgm:spPr>
      <dgm:t>
        <a:bodyPr/>
        <a:lstStyle/>
        <a:p>
          <a:endParaRPr lang="ru-RU"/>
        </a:p>
      </dgm:t>
    </dgm:pt>
    <dgm:pt modelId="{3F841514-2515-4307-93B5-3D43324E4F5E}" type="pres">
      <dgm:prSet presAssocID="{6A9A5F02-A713-4A80-8560-94B58FCCACB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0F8A731E-517E-497A-BE93-76E9AF52E44A}" type="pres">
      <dgm:prSet presAssocID="{8B1CCBAA-D497-4561-B8E3-B9FA3E948E82}" presName="node" presStyleLbl="node1" presStyleIdx="1" presStyleCnt="3" custScaleX="167505" custRadScaleRad="166414" custRadScaleInc="-208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30B5DC-61D1-4795-9BC5-5A205C26426A}" type="pres">
      <dgm:prSet presAssocID="{2979FA33-765C-4123-A248-4FBE2FCF39EC}" presName="sibTrans" presStyleLbl="sibTrans2D1" presStyleIdx="1" presStyleCnt="3" custAng="16200003" custScaleX="99632" custScaleY="157026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558FB7E4-4C55-4348-8410-BA6FC387A3A4}" type="pres">
      <dgm:prSet presAssocID="{2979FA33-765C-4123-A248-4FBE2FCF39EC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4E64C478-1548-4A47-AF47-AFEDF5392B01}" type="pres">
      <dgm:prSet presAssocID="{6F6F7DF3-6E9B-45E3-BF2C-BE4DA003571B}" presName="node" presStyleLbl="node1" presStyleIdx="2" presStyleCnt="3" custScaleX="170382" custRadScaleRad="146669" custRadScaleInc="17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9030F-E4BF-4F3C-8A3E-54EEFFF8E2FB}" type="pres">
      <dgm:prSet presAssocID="{61351BBA-8C67-4695-B97B-52D915BF647C}" presName="sibTrans" presStyleLbl="sibTrans2D1" presStyleIdx="2" presStyleCnt="3" custAng="5004299" custScaleX="136420" custScaleY="138483"/>
      <dgm:spPr>
        <a:prstGeom prst="upArrow">
          <a:avLst/>
        </a:prstGeom>
      </dgm:spPr>
      <dgm:t>
        <a:bodyPr/>
        <a:lstStyle/>
        <a:p>
          <a:endParaRPr lang="ru-RU"/>
        </a:p>
      </dgm:t>
    </dgm:pt>
    <dgm:pt modelId="{9910A873-6A42-4021-9CB6-49F93506821B}" type="pres">
      <dgm:prSet presAssocID="{61351BBA-8C67-4695-B97B-52D915BF647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7D4815EF-F4DC-4F4B-98DE-BD9CB4DBF6C9}" type="presOf" srcId="{6F6F7DF3-6E9B-45E3-BF2C-BE4DA003571B}" destId="{4E64C478-1548-4A47-AF47-AFEDF5392B01}" srcOrd="0" destOrd="0" presId="urn:microsoft.com/office/officeart/2005/8/layout/cycle2"/>
    <dgm:cxn modelId="{AF2C2489-B3F0-4BD8-872C-9A6D8604BB34}" type="presOf" srcId="{61351BBA-8C67-4695-B97B-52D915BF647C}" destId="{7E49030F-E4BF-4F3C-8A3E-54EEFFF8E2FB}" srcOrd="0" destOrd="0" presId="urn:microsoft.com/office/officeart/2005/8/layout/cycle2"/>
    <dgm:cxn modelId="{E876DBEE-87F9-4147-98FB-1E0D850D1D03}" type="presOf" srcId="{2979FA33-765C-4123-A248-4FBE2FCF39EC}" destId="{558FB7E4-4C55-4348-8410-BA6FC387A3A4}" srcOrd="1" destOrd="0" presId="urn:microsoft.com/office/officeart/2005/8/layout/cycle2"/>
    <dgm:cxn modelId="{CFF77C6D-1689-45C9-8A98-8D0A4FE14C8B}" srcId="{5741640B-9306-42D3-BC9C-69B0351C2D90}" destId="{4F363377-6ACB-43C5-984D-F9F357763D69}" srcOrd="0" destOrd="0" parTransId="{044E467E-D223-4404-8208-7651D3BF2C8D}" sibTransId="{6A9A5F02-A713-4A80-8560-94B58FCCACBB}"/>
    <dgm:cxn modelId="{D790FBC2-8BD0-41F1-8949-0F590FC8BE80}" type="presOf" srcId="{5741640B-9306-42D3-BC9C-69B0351C2D90}" destId="{19114305-5DE8-48F5-8136-BF405B98F89C}" srcOrd="0" destOrd="0" presId="urn:microsoft.com/office/officeart/2005/8/layout/cycle2"/>
    <dgm:cxn modelId="{3BA674E1-EAD8-4186-831E-239F53251D5B}" type="presOf" srcId="{61351BBA-8C67-4695-B97B-52D915BF647C}" destId="{9910A873-6A42-4021-9CB6-49F93506821B}" srcOrd="1" destOrd="0" presId="urn:microsoft.com/office/officeart/2005/8/layout/cycle2"/>
    <dgm:cxn modelId="{ABC5D851-4698-48F8-84A7-AD11B302D6BE}" type="presOf" srcId="{8B1CCBAA-D497-4561-B8E3-B9FA3E948E82}" destId="{0F8A731E-517E-497A-BE93-76E9AF52E44A}" srcOrd="0" destOrd="0" presId="urn:microsoft.com/office/officeart/2005/8/layout/cycle2"/>
    <dgm:cxn modelId="{573D7FCE-48A4-44FC-A3D0-D8B5E4C287F5}" type="presOf" srcId="{2979FA33-765C-4123-A248-4FBE2FCF39EC}" destId="{4530B5DC-61D1-4795-9BC5-5A205C26426A}" srcOrd="0" destOrd="0" presId="urn:microsoft.com/office/officeart/2005/8/layout/cycle2"/>
    <dgm:cxn modelId="{750FD4CA-7B69-452F-8BAF-758C61A12F9F}" type="presOf" srcId="{4F363377-6ACB-43C5-984D-F9F357763D69}" destId="{3E173F6F-C7EC-4436-82F3-F82081134025}" srcOrd="0" destOrd="0" presId="urn:microsoft.com/office/officeart/2005/8/layout/cycle2"/>
    <dgm:cxn modelId="{FDFF4B66-A3E1-4FEE-95C5-4B23C1CFE340}" srcId="{5741640B-9306-42D3-BC9C-69B0351C2D90}" destId="{8B1CCBAA-D497-4561-B8E3-B9FA3E948E82}" srcOrd="1" destOrd="0" parTransId="{54636A67-F5E8-48D2-8026-B237549FE07D}" sibTransId="{2979FA33-765C-4123-A248-4FBE2FCF39EC}"/>
    <dgm:cxn modelId="{0106958A-08AF-47FA-8881-AA7E192129B0}" type="presOf" srcId="{6A9A5F02-A713-4A80-8560-94B58FCCACBB}" destId="{3F841514-2515-4307-93B5-3D43324E4F5E}" srcOrd="1" destOrd="0" presId="urn:microsoft.com/office/officeart/2005/8/layout/cycle2"/>
    <dgm:cxn modelId="{A0348C30-C3B4-44A3-B29C-363214F026B9}" srcId="{5741640B-9306-42D3-BC9C-69B0351C2D90}" destId="{6F6F7DF3-6E9B-45E3-BF2C-BE4DA003571B}" srcOrd="2" destOrd="0" parTransId="{0BAB8270-A8A7-4A07-9590-6B913682A363}" sibTransId="{61351BBA-8C67-4695-B97B-52D915BF647C}"/>
    <dgm:cxn modelId="{7748D5D9-957A-4207-B33F-2C90644189CC}" type="presOf" srcId="{6A9A5F02-A713-4A80-8560-94B58FCCACBB}" destId="{46B890B1-B012-4AB2-A8DD-6D31AD03991A}" srcOrd="0" destOrd="0" presId="urn:microsoft.com/office/officeart/2005/8/layout/cycle2"/>
    <dgm:cxn modelId="{D554F945-5108-4EF9-8580-78A6B9A78FED}" type="presParOf" srcId="{19114305-5DE8-48F5-8136-BF405B98F89C}" destId="{3E173F6F-C7EC-4436-82F3-F82081134025}" srcOrd="0" destOrd="0" presId="urn:microsoft.com/office/officeart/2005/8/layout/cycle2"/>
    <dgm:cxn modelId="{83E247B7-72F4-4872-A7F2-E657C4928BB8}" type="presParOf" srcId="{19114305-5DE8-48F5-8136-BF405B98F89C}" destId="{46B890B1-B012-4AB2-A8DD-6D31AD03991A}" srcOrd="1" destOrd="0" presId="urn:microsoft.com/office/officeart/2005/8/layout/cycle2"/>
    <dgm:cxn modelId="{D25F403B-4B4F-44F0-B7BA-72526A3D3B5E}" type="presParOf" srcId="{46B890B1-B012-4AB2-A8DD-6D31AD03991A}" destId="{3F841514-2515-4307-93B5-3D43324E4F5E}" srcOrd="0" destOrd="0" presId="urn:microsoft.com/office/officeart/2005/8/layout/cycle2"/>
    <dgm:cxn modelId="{7DFF00E3-67F8-4A87-BF98-20F7E12682A3}" type="presParOf" srcId="{19114305-5DE8-48F5-8136-BF405B98F89C}" destId="{0F8A731E-517E-497A-BE93-76E9AF52E44A}" srcOrd="2" destOrd="0" presId="urn:microsoft.com/office/officeart/2005/8/layout/cycle2"/>
    <dgm:cxn modelId="{72F1AC66-EF9F-4E22-90C3-E668DB803C22}" type="presParOf" srcId="{19114305-5DE8-48F5-8136-BF405B98F89C}" destId="{4530B5DC-61D1-4795-9BC5-5A205C26426A}" srcOrd="3" destOrd="0" presId="urn:microsoft.com/office/officeart/2005/8/layout/cycle2"/>
    <dgm:cxn modelId="{6F9ADA51-FB92-45BB-A59B-732D06C7689C}" type="presParOf" srcId="{4530B5DC-61D1-4795-9BC5-5A205C26426A}" destId="{558FB7E4-4C55-4348-8410-BA6FC387A3A4}" srcOrd="0" destOrd="0" presId="urn:microsoft.com/office/officeart/2005/8/layout/cycle2"/>
    <dgm:cxn modelId="{83F75844-B0D9-418F-89C2-DB8A4A16BD84}" type="presParOf" srcId="{19114305-5DE8-48F5-8136-BF405B98F89C}" destId="{4E64C478-1548-4A47-AF47-AFEDF5392B01}" srcOrd="4" destOrd="0" presId="urn:microsoft.com/office/officeart/2005/8/layout/cycle2"/>
    <dgm:cxn modelId="{BE6A6CF8-C5A7-4A0A-962C-76EA4F96A537}" type="presParOf" srcId="{19114305-5DE8-48F5-8136-BF405B98F89C}" destId="{7E49030F-E4BF-4F3C-8A3E-54EEFFF8E2FB}" srcOrd="5" destOrd="0" presId="urn:microsoft.com/office/officeart/2005/8/layout/cycle2"/>
    <dgm:cxn modelId="{8528FA2E-CB6C-4D2C-94BE-C4659C3C153A}" type="presParOf" srcId="{7E49030F-E4BF-4F3C-8A3E-54EEFFF8E2FB}" destId="{9910A873-6A42-4021-9CB6-49F93506821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398137-4179-4532-B088-B34240164F2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18ED00-19C9-4248-BB03-89F241B56F6E}">
      <dgm:prSet phldrT="[Текст]"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4000" b="1" dirty="0" smtClean="0">
              <a:solidFill>
                <a:srgbClr val="0070C0"/>
              </a:solidFill>
            </a:rPr>
            <a:t>КУА</a:t>
          </a:r>
          <a:endParaRPr lang="ru-RU" sz="4000" b="1" dirty="0">
            <a:solidFill>
              <a:srgbClr val="0070C0"/>
            </a:solidFill>
          </a:endParaRPr>
        </a:p>
      </dgm:t>
    </dgm:pt>
    <dgm:pt modelId="{A7524C14-2123-4CBC-89DC-A29608EC8347}" type="parTrans" cxnId="{BBFEF072-87BA-4781-AE15-832C5B2A7D22}">
      <dgm:prSet/>
      <dgm:spPr/>
      <dgm:t>
        <a:bodyPr/>
        <a:lstStyle/>
        <a:p>
          <a:endParaRPr lang="ru-RU"/>
        </a:p>
      </dgm:t>
    </dgm:pt>
    <dgm:pt modelId="{3037775F-B7C7-4443-B585-D2E453995C6F}" type="sibTrans" cxnId="{BBFEF072-87BA-4781-AE15-832C5B2A7D22}">
      <dgm:prSet/>
      <dgm:spPr/>
      <dgm:t>
        <a:bodyPr/>
        <a:lstStyle/>
        <a:p>
          <a:endParaRPr lang="ru-RU"/>
        </a:p>
      </dgm:t>
    </dgm:pt>
    <dgm:pt modelId="{9F88EE8B-5E40-490E-9B67-4C50B2CCD117}">
      <dgm:prSet phldrT="[Текст]"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y-KG" sz="2000" b="1" noProof="0" dirty="0" smtClean="0">
              <a:solidFill>
                <a:srgbClr val="0070C0"/>
              </a:solidFill>
            </a:rPr>
            <a:t>Кесиптик стандарт 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>
            <a:solidFill>
              <a:srgbClr val="0070C0"/>
            </a:solidFill>
          </a:endParaRPr>
        </a:p>
      </dgm:t>
    </dgm:pt>
    <dgm:pt modelId="{703A083E-DFBD-4E11-8885-9B2ED4EA6C4E}" type="parTrans" cxnId="{B08545FA-0099-4BA5-8D56-0523290C374E}">
      <dgm:prSet/>
      <dgm:spPr/>
      <dgm:t>
        <a:bodyPr/>
        <a:lstStyle/>
        <a:p>
          <a:endParaRPr lang="ru-RU"/>
        </a:p>
      </dgm:t>
    </dgm:pt>
    <dgm:pt modelId="{65592D64-D56D-481D-93AA-1E4412D1B13B}" type="sibTrans" cxnId="{B08545FA-0099-4BA5-8D56-0523290C374E}">
      <dgm:prSet/>
      <dgm:spPr/>
      <dgm:t>
        <a:bodyPr/>
        <a:lstStyle/>
        <a:p>
          <a:endParaRPr lang="ru-RU"/>
        </a:p>
      </dgm:t>
    </dgm:pt>
    <dgm:pt modelId="{8556B53B-93B9-4BDC-B0DD-0594BCF880DF}">
      <dgm:prSet phldrT="[Текст]"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y-KG" sz="2000" b="1" noProof="0" dirty="0" smtClean="0">
              <a:solidFill>
                <a:srgbClr val="0070C0"/>
              </a:solidFill>
            </a:rPr>
            <a:t>Мамлекеттик билим берүү стандарты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dirty="0">
            <a:solidFill>
              <a:schemeClr val="tx1"/>
            </a:solidFill>
          </a:endParaRPr>
        </a:p>
      </dgm:t>
    </dgm:pt>
    <dgm:pt modelId="{A9C16A7C-BF0B-4FF5-B540-549ADF0141BB}" type="parTrans" cxnId="{DEF6E3C5-4947-49F3-8612-2CCF897F4918}">
      <dgm:prSet/>
      <dgm:spPr/>
      <dgm:t>
        <a:bodyPr/>
        <a:lstStyle/>
        <a:p>
          <a:endParaRPr lang="ru-RU"/>
        </a:p>
      </dgm:t>
    </dgm:pt>
    <dgm:pt modelId="{CF5E55F2-2266-4AF6-83E1-101CB23A7E80}" type="sibTrans" cxnId="{DEF6E3C5-4947-49F3-8612-2CCF897F4918}">
      <dgm:prSet/>
      <dgm:spPr/>
      <dgm:t>
        <a:bodyPr/>
        <a:lstStyle/>
        <a:p>
          <a:endParaRPr lang="ru-RU"/>
        </a:p>
      </dgm:t>
    </dgm:pt>
    <dgm:pt modelId="{99ED0B57-E334-4D97-9077-CD559893C305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ky-KG" sz="2000" b="1" noProof="0" dirty="0" smtClean="0">
              <a:solidFill>
                <a:srgbClr val="FF0000"/>
              </a:solidFill>
            </a:rPr>
            <a:t>Билим берүү программасы</a:t>
          </a:r>
          <a:endParaRPr lang="ky-KG" sz="2000" b="1" noProof="0" dirty="0">
            <a:solidFill>
              <a:srgbClr val="FF0000"/>
            </a:solidFill>
          </a:endParaRPr>
        </a:p>
      </dgm:t>
    </dgm:pt>
    <dgm:pt modelId="{5DDACE2E-3118-4B1A-8684-F73CC7B5CF34}" type="parTrans" cxnId="{30EF6B63-C4F8-4C8A-A909-3CF7D44B5D6A}">
      <dgm:prSet/>
      <dgm:spPr/>
      <dgm:t>
        <a:bodyPr/>
        <a:lstStyle/>
        <a:p>
          <a:endParaRPr lang="ru-RU"/>
        </a:p>
      </dgm:t>
    </dgm:pt>
    <dgm:pt modelId="{BD864D5E-2575-495D-8345-E5A408E73CA1}" type="sibTrans" cxnId="{30EF6B63-C4F8-4C8A-A909-3CF7D44B5D6A}">
      <dgm:prSet/>
      <dgm:spPr/>
      <dgm:t>
        <a:bodyPr/>
        <a:lstStyle/>
        <a:p>
          <a:endParaRPr lang="ru-RU"/>
        </a:p>
      </dgm:t>
    </dgm:pt>
    <dgm:pt modelId="{9AF06656-27DA-4F35-ACAA-032033907AD6}" type="pres">
      <dgm:prSet presAssocID="{F1398137-4179-4532-B088-B34240164F2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330C5B3-DA07-46B7-BA49-03D62032EB12}" type="pres">
      <dgm:prSet presAssocID="{CD18ED00-19C9-4248-BB03-89F241B56F6E}" presName="composite" presStyleCnt="0"/>
      <dgm:spPr/>
    </dgm:pt>
    <dgm:pt modelId="{AA5673A4-C540-479A-ACD0-021878427586}" type="pres">
      <dgm:prSet presAssocID="{CD18ED00-19C9-4248-BB03-89F241B56F6E}" presName="bentUpArrow1" presStyleLbl="alignImgPlace1" presStyleIdx="0" presStyleCnt="3" custScaleX="98859" custLinFactNeighborX="2164" custLinFactNeighborY="16314"/>
      <dgm:spPr>
        <a:solidFill>
          <a:schemeClr val="bg1">
            <a:lumMod val="65000"/>
          </a:schemeClr>
        </a:solidFill>
      </dgm:spPr>
    </dgm:pt>
    <dgm:pt modelId="{AC8FCDBC-B840-4B0E-9FA7-7D9F28BEFE6A}" type="pres">
      <dgm:prSet presAssocID="{CD18ED00-19C9-4248-BB03-89F241B56F6E}" presName="ParentText" presStyleLbl="node1" presStyleIdx="0" presStyleCnt="4" custScaleX="12769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828EB-214A-4FCC-B7C5-2A335C6243EF}" type="pres">
      <dgm:prSet presAssocID="{CD18ED00-19C9-4248-BB03-89F241B56F6E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63AC7-F485-4126-A4F2-A6CA025D0716}" type="pres">
      <dgm:prSet presAssocID="{3037775F-B7C7-4443-B585-D2E453995C6F}" presName="sibTrans" presStyleCnt="0"/>
      <dgm:spPr/>
    </dgm:pt>
    <dgm:pt modelId="{08568785-B1E8-4BF8-B127-1E80F857B508}" type="pres">
      <dgm:prSet presAssocID="{9F88EE8B-5E40-490E-9B67-4C50B2CCD117}" presName="composite" presStyleCnt="0"/>
      <dgm:spPr/>
    </dgm:pt>
    <dgm:pt modelId="{D57A0CE6-D818-44E8-9794-30052A8E92B5}" type="pres">
      <dgm:prSet presAssocID="{9F88EE8B-5E40-490E-9B67-4C50B2CCD117}" presName="bentUpArrow1" presStyleLbl="alignImgPlace1" presStyleIdx="1" presStyleCnt="3" custLinFactNeighborX="-3246" custLinFactNeighborY="28326"/>
      <dgm:spPr>
        <a:solidFill>
          <a:schemeClr val="bg1">
            <a:lumMod val="65000"/>
          </a:schemeClr>
        </a:solidFill>
      </dgm:spPr>
    </dgm:pt>
    <dgm:pt modelId="{4005B58A-C811-45BC-AE60-5F4B7C27A9EA}" type="pres">
      <dgm:prSet presAssocID="{9F88EE8B-5E40-490E-9B67-4C50B2CCD117}" presName="ParentText" presStyleLbl="node1" presStyleIdx="1" presStyleCnt="4" custScaleX="1606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C84C10-AE28-4B76-9BD5-012C1A3F4468}" type="pres">
      <dgm:prSet presAssocID="{9F88EE8B-5E40-490E-9B67-4C50B2CCD117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064A1-1D09-4FA0-B9E7-D8C149034A06}" type="pres">
      <dgm:prSet presAssocID="{65592D64-D56D-481D-93AA-1E4412D1B13B}" presName="sibTrans" presStyleCnt="0"/>
      <dgm:spPr/>
    </dgm:pt>
    <dgm:pt modelId="{F00BF25B-288A-4113-9738-F9D9AE741AF6}" type="pres">
      <dgm:prSet presAssocID="{8556B53B-93B9-4BDC-B0DD-0594BCF880DF}" presName="composite" presStyleCnt="0"/>
      <dgm:spPr/>
    </dgm:pt>
    <dgm:pt modelId="{B9F22A8D-3565-453F-A216-B3D189E3E02E}" type="pres">
      <dgm:prSet presAssocID="{8556B53B-93B9-4BDC-B0DD-0594BCF880DF}" presName="bentUpArrow1" presStyleLbl="alignImgPlace1" presStyleIdx="2" presStyleCnt="3" custLinFactNeighborX="8655" custLinFactNeighborY="17303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/>
        </a:p>
      </dgm:t>
    </dgm:pt>
    <dgm:pt modelId="{14F5D0DA-F988-4B41-8724-95627FD2EE90}" type="pres">
      <dgm:prSet presAssocID="{8556B53B-93B9-4BDC-B0DD-0594BCF880DF}" presName="ParentText" presStyleLbl="node1" presStyleIdx="2" presStyleCnt="4" custScaleX="1521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191BAF-407A-46B5-A008-686884836186}" type="pres">
      <dgm:prSet presAssocID="{8556B53B-93B9-4BDC-B0DD-0594BCF880DF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D6D4B4A5-CFF7-4ADE-BC4B-340A83F52289}" type="pres">
      <dgm:prSet presAssocID="{CF5E55F2-2266-4AF6-83E1-101CB23A7E80}" presName="sibTrans" presStyleCnt="0"/>
      <dgm:spPr/>
    </dgm:pt>
    <dgm:pt modelId="{896CFB93-FF47-456F-83E7-8EA92BDE838F}" type="pres">
      <dgm:prSet presAssocID="{99ED0B57-E334-4D97-9077-CD559893C305}" presName="composite" presStyleCnt="0"/>
      <dgm:spPr/>
    </dgm:pt>
    <dgm:pt modelId="{B69985BD-FB65-4885-A993-9BD97F69D119}" type="pres">
      <dgm:prSet presAssocID="{99ED0B57-E334-4D97-9077-CD559893C305}" presName="ParentText" presStyleLbl="node1" presStyleIdx="3" presStyleCnt="4" custScaleX="14356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649F5-8E5E-409C-B2D4-76A5C78ED18A}" type="presOf" srcId="{9F88EE8B-5E40-490E-9B67-4C50B2CCD117}" destId="{4005B58A-C811-45BC-AE60-5F4B7C27A9EA}" srcOrd="0" destOrd="0" presId="urn:microsoft.com/office/officeart/2005/8/layout/StepDownProcess"/>
    <dgm:cxn modelId="{B08545FA-0099-4BA5-8D56-0523290C374E}" srcId="{F1398137-4179-4532-B088-B34240164F2E}" destId="{9F88EE8B-5E40-490E-9B67-4C50B2CCD117}" srcOrd="1" destOrd="0" parTransId="{703A083E-DFBD-4E11-8885-9B2ED4EA6C4E}" sibTransId="{65592D64-D56D-481D-93AA-1E4412D1B13B}"/>
    <dgm:cxn modelId="{BBFEF072-87BA-4781-AE15-832C5B2A7D22}" srcId="{F1398137-4179-4532-B088-B34240164F2E}" destId="{CD18ED00-19C9-4248-BB03-89F241B56F6E}" srcOrd="0" destOrd="0" parTransId="{A7524C14-2123-4CBC-89DC-A29608EC8347}" sibTransId="{3037775F-B7C7-4443-B585-D2E453995C6F}"/>
    <dgm:cxn modelId="{D745E348-275A-40BE-A578-73E8F20A494C}" type="presOf" srcId="{CD18ED00-19C9-4248-BB03-89F241B56F6E}" destId="{AC8FCDBC-B840-4B0E-9FA7-7D9F28BEFE6A}" srcOrd="0" destOrd="0" presId="urn:microsoft.com/office/officeart/2005/8/layout/StepDownProcess"/>
    <dgm:cxn modelId="{4624F26D-7D5F-4256-951B-78DBB411D77D}" type="presOf" srcId="{99ED0B57-E334-4D97-9077-CD559893C305}" destId="{B69985BD-FB65-4885-A993-9BD97F69D119}" srcOrd="0" destOrd="0" presId="urn:microsoft.com/office/officeart/2005/8/layout/StepDownProcess"/>
    <dgm:cxn modelId="{DEF6E3C5-4947-49F3-8612-2CCF897F4918}" srcId="{F1398137-4179-4532-B088-B34240164F2E}" destId="{8556B53B-93B9-4BDC-B0DD-0594BCF880DF}" srcOrd="2" destOrd="0" parTransId="{A9C16A7C-BF0B-4FF5-B540-549ADF0141BB}" sibTransId="{CF5E55F2-2266-4AF6-83E1-101CB23A7E80}"/>
    <dgm:cxn modelId="{30EF6B63-C4F8-4C8A-A909-3CF7D44B5D6A}" srcId="{F1398137-4179-4532-B088-B34240164F2E}" destId="{99ED0B57-E334-4D97-9077-CD559893C305}" srcOrd="3" destOrd="0" parTransId="{5DDACE2E-3118-4B1A-8684-F73CC7B5CF34}" sibTransId="{BD864D5E-2575-495D-8345-E5A408E73CA1}"/>
    <dgm:cxn modelId="{7B89750F-0ACE-43CC-88F5-24310E4953BE}" type="presOf" srcId="{F1398137-4179-4532-B088-B34240164F2E}" destId="{9AF06656-27DA-4F35-ACAA-032033907AD6}" srcOrd="0" destOrd="0" presId="urn:microsoft.com/office/officeart/2005/8/layout/StepDownProcess"/>
    <dgm:cxn modelId="{2AE0E2EB-633B-4FF1-93AF-1928170FB4B1}" type="presOf" srcId="{8556B53B-93B9-4BDC-B0DD-0594BCF880DF}" destId="{14F5D0DA-F988-4B41-8724-95627FD2EE90}" srcOrd="0" destOrd="0" presId="urn:microsoft.com/office/officeart/2005/8/layout/StepDownProcess"/>
    <dgm:cxn modelId="{5D5B37F9-60E7-4D73-9788-636721F40F54}" type="presParOf" srcId="{9AF06656-27DA-4F35-ACAA-032033907AD6}" destId="{F330C5B3-DA07-46B7-BA49-03D62032EB12}" srcOrd="0" destOrd="0" presId="urn:microsoft.com/office/officeart/2005/8/layout/StepDownProcess"/>
    <dgm:cxn modelId="{52491932-D089-4B9B-8C2D-23F63B785EA6}" type="presParOf" srcId="{F330C5B3-DA07-46B7-BA49-03D62032EB12}" destId="{AA5673A4-C540-479A-ACD0-021878427586}" srcOrd="0" destOrd="0" presId="urn:microsoft.com/office/officeart/2005/8/layout/StepDownProcess"/>
    <dgm:cxn modelId="{0D0027CE-BBC5-4E91-BA15-F9BA1EF124E0}" type="presParOf" srcId="{F330C5B3-DA07-46B7-BA49-03D62032EB12}" destId="{AC8FCDBC-B840-4B0E-9FA7-7D9F28BEFE6A}" srcOrd="1" destOrd="0" presId="urn:microsoft.com/office/officeart/2005/8/layout/StepDownProcess"/>
    <dgm:cxn modelId="{8C1157AE-4EB5-4EC5-B8CA-15562CCD7C92}" type="presParOf" srcId="{F330C5B3-DA07-46B7-BA49-03D62032EB12}" destId="{85A828EB-214A-4FCC-B7C5-2A335C6243EF}" srcOrd="2" destOrd="0" presId="urn:microsoft.com/office/officeart/2005/8/layout/StepDownProcess"/>
    <dgm:cxn modelId="{145C134D-E791-4B07-89C1-1EE08ACD32BE}" type="presParOf" srcId="{9AF06656-27DA-4F35-ACAA-032033907AD6}" destId="{6C863AC7-F485-4126-A4F2-A6CA025D0716}" srcOrd="1" destOrd="0" presId="urn:microsoft.com/office/officeart/2005/8/layout/StepDownProcess"/>
    <dgm:cxn modelId="{4AA65BAF-3EDB-4F49-9945-D00AB4F494F6}" type="presParOf" srcId="{9AF06656-27DA-4F35-ACAA-032033907AD6}" destId="{08568785-B1E8-4BF8-B127-1E80F857B508}" srcOrd="2" destOrd="0" presId="urn:microsoft.com/office/officeart/2005/8/layout/StepDownProcess"/>
    <dgm:cxn modelId="{FAE00D9A-4C38-4B4E-9230-EE774B43264D}" type="presParOf" srcId="{08568785-B1E8-4BF8-B127-1E80F857B508}" destId="{D57A0CE6-D818-44E8-9794-30052A8E92B5}" srcOrd="0" destOrd="0" presId="urn:microsoft.com/office/officeart/2005/8/layout/StepDownProcess"/>
    <dgm:cxn modelId="{E8BD8948-DFFD-45E6-99FA-AEE2CCF467AA}" type="presParOf" srcId="{08568785-B1E8-4BF8-B127-1E80F857B508}" destId="{4005B58A-C811-45BC-AE60-5F4B7C27A9EA}" srcOrd="1" destOrd="0" presId="urn:microsoft.com/office/officeart/2005/8/layout/StepDownProcess"/>
    <dgm:cxn modelId="{52BEE385-6BF5-4E7D-B7B0-66D03F42D6D2}" type="presParOf" srcId="{08568785-B1E8-4BF8-B127-1E80F857B508}" destId="{74C84C10-AE28-4B76-9BD5-012C1A3F4468}" srcOrd="2" destOrd="0" presId="urn:microsoft.com/office/officeart/2005/8/layout/StepDownProcess"/>
    <dgm:cxn modelId="{125983C2-8D6F-47A0-B7A8-1F34BDBB4CB3}" type="presParOf" srcId="{9AF06656-27DA-4F35-ACAA-032033907AD6}" destId="{1B1064A1-1D09-4FA0-B9E7-D8C149034A06}" srcOrd="3" destOrd="0" presId="urn:microsoft.com/office/officeart/2005/8/layout/StepDownProcess"/>
    <dgm:cxn modelId="{5A52242C-A1DA-44A4-B22B-43194CBCDE57}" type="presParOf" srcId="{9AF06656-27DA-4F35-ACAA-032033907AD6}" destId="{F00BF25B-288A-4113-9738-F9D9AE741AF6}" srcOrd="4" destOrd="0" presId="urn:microsoft.com/office/officeart/2005/8/layout/StepDownProcess"/>
    <dgm:cxn modelId="{3DEFCCAA-2AAE-46AC-816B-9BE88239B785}" type="presParOf" srcId="{F00BF25B-288A-4113-9738-F9D9AE741AF6}" destId="{B9F22A8D-3565-453F-A216-B3D189E3E02E}" srcOrd="0" destOrd="0" presId="urn:microsoft.com/office/officeart/2005/8/layout/StepDownProcess"/>
    <dgm:cxn modelId="{3306F158-BC96-4E2B-B5BD-1ADBCBE18B25}" type="presParOf" srcId="{F00BF25B-288A-4113-9738-F9D9AE741AF6}" destId="{14F5D0DA-F988-4B41-8724-95627FD2EE90}" srcOrd="1" destOrd="0" presId="urn:microsoft.com/office/officeart/2005/8/layout/StepDownProcess"/>
    <dgm:cxn modelId="{ACECDAA3-ECE7-4988-B34F-20CEB8BFDEB9}" type="presParOf" srcId="{F00BF25B-288A-4113-9738-F9D9AE741AF6}" destId="{80191BAF-407A-46B5-A008-686884836186}" srcOrd="2" destOrd="0" presId="urn:microsoft.com/office/officeart/2005/8/layout/StepDownProcess"/>
    <dgm:cxn modelId="{BD0219FE-3E06-4D78-AB26-0C0127760E40}" type="presParOf" srcId="{9AF06656-27DA-4F35-ACAA-032033907AD6}" destId="{D6D4B4A5-CFF7-4ADE-BC4B-340A83F52289}" srcOrd="5" destOrd="0" presId="urn:microsoft.com/office/officeart/2005/8/layout/StepDownProcess"/>
    <dgm:cxn modelId="{F32C1C70-9A0C-434B-AE64-7F47E99B40AD}" type="presParOf" srcId="{9AF06656-27DA-4F35-ACAA-032033907AD6}" destId="{896CFB93-FF47-456F-83E7-8EA92BDE838F}" srcOrd="6" destOrd="0" presId="urn:microsoft.com/office/officeart/2005/8/layout/StepDownProcess"/>
    <dgm:cxn modelId="{B9277A11-6E0A-495B-8ED1-994684BC1CA8}" type="presParOf" srcId="{896CFB93-FF47-456F-83E7-8EA92BDE838F}" destId="{B69985BD-FB65-4885-A993-9BD97F69D119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52B86-124D-4091-8AE2-D622F5380DC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665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5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0EA78-03F9-4CA4-A8B1-7A0B1D49C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697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F6E36-70E2-4E16-9CCF-D22CFFEEC80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6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5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5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B2E7C-8AA0-46FC-8A74-94CB1B36FB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18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4DFFD-B2CD-466B-823F-1DB94E69A86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05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B2E7C-8AA0-46FC-8A74-94CB1B36FB7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244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Agris Olmanis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03FA26-ED67-4EB0-A645-3603BCA6439A}" type="slidenum">
              <a:rPr lang="ru-RU" smtClean="0"/>
              <a:pPr>
                <a:defRPr/>
              </a:pPr>
              <a:t>6</a:t>
            </a:fld>
            <a:endParaRPr lang="ru-RU" smtClean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5471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3E7DA-832E-4274-872A-69029A24E57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727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3E7DA-832E-4274-872A-69029A24E57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508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Agris Olmanis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03FA26-ED67-4EB0-A645-3603BCA6439A}" type="slidenum">
              <a:rPr lang="ru-RU" smtClean="0"/>
              <a:pPr>
                <a:defRPr/>
              </a:pPr>
              <a:t>9</a:t>
            </a:fld>
            <a:endParaRPr lang="ru-RU" smtClean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4913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Agris Olmanis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03FA26-ED67-4EB0-A645-3603BCA6439A}" type="slidenum">
              <a:rPr lang="ru-RU" smtClean="0"/>
              <a:pPr>
                <a:defRPr/>
              </a:pPr>
              <a:t>11</a:t>
            </a:fld>
            <a:endParaRPr lang="ru-RU" smtClean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043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5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44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6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92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09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26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5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33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7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75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19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8E162-2AB4-4B18-A1B9-B2606371C874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6BCC9-EB95-446B-8C06-405561C61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70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520" y="1300767"/>
            <a:ext cx="10212947" cy="2781836"/>
          </a:xfrm>
        </p:spPr>
        <p:txBody>
          <a:bodyPr>
            <a:normAutofit/>
          </a:bodyPr>
          <a:lstStyle/>
          <a:p>
            <a:pPr algn="ctr"/>
            <a:r>
              <a:rPr lang="ky-KG" sz="40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</a:t>
            </a:r>
            <a:r>
              <a:rPr lang="ky-KG" sz="4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омпетенттүүлүк негизде </a:t>
            </a:r>
            <a:r>
              <a:rPr lang="ky-KG" sz="40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окутуудагы </a:t>
            </a:r>
            <a:r>
              <a:rPr lang="ky-KG" sz="4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МБСтин ролу</a:t>
            </a:r>
            <a:endParaRPr lang="ky-K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123" y="4717946"/>
            <a:ext cx="8577313" cy="145519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Бекбоева </a:t>
            </a:r>
            <a:r>
              <a:rPr lang="ru-RU" sz="1800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Рахат</a:t>
            </a:r>
            <a:r>
              <a:rPr lang="ru-RU" sz="18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endParaRPr lang="ru-RU" sz="18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r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эксперт, </a:t>
            </a:r>
            <a:r>
              <a:rPr lang="ru-RU" sz="1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э.и.к</a:t>
            </a:r>
            <a:r>
              <a:rPr lang="ru-RU" sz="1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., доцент</a:t>
            </a:r>
          </a:p>
          <a:p>
            <a:pPr marL="0" indent="0" algn="r">
              <a:buNone/>
            </a:pPr>
            <a:endParaRPr lang="ru-RU" sz="16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r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2022-ж. </a:t>
            </a:r>
            <a:r>
              <a:rPr lang="ru-RU" sz="1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28.03. </a:t>
            </a:r>
            <a:r>
              <a:rPr lang="ru-RU" sz="1600" b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ru-RU" sz="1600" b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1.04.</a:t>
            </a:r>
            <a:endParaRPr lang="ru-RU" sz="16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9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50" y="239710"/>
            <a:ext cx="11557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https://upload.wikimedia.org/wikipedia/commons/thumb/f/fe/National_emblem_of_Kyrgyzstan_2016.svg/1200px-National_emblem_of_Kyrgyzstan_2016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922" y="172242"/>
            <a:ext cx="11557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ÐÐ°ÑÑÐ¸Ð½ÐºÐ¸ Ð¿Ð¾ Ð·Ð°Ð¿ÑÐ¾ÑÑ Ð»Ð¾Ð³Ð¾ FC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178" y="314326"/>
            <a:ext cx="1800225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ÐÐ°ÑÑÐ¸Ð½ÐºÐ¸ Ð¿Ð¾ Ð·Ð°Ð¿ÑÐ¾ÑÑ Ð»Ð¾Ð³Ð¾ promotank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9" t="13092" r="18127" b="19436"/>
          <a:stretch/>
        </p:blipFill>
        <p:spPr bwMode="auto">
          <a:xfrm>
            <a:off x="9272788" y="5557"/>
            <a:ext cx="2756079" cy="14239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Блок-схема: узел 7"/>
          <p:cNvSpPr/>
          <p:nvPr/>
        </p:nvSpPr>
        <p:spPr>
          <a:xfrm>
            <a:off x="3679823" y="4164965"/>
            <a:ext cx="841844" cy="817361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ru-RU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92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347663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ky-KG" altLang="ru-RU" sz="2400" b="1" i="1" dirty="0" smtClean="0">
                <a:solidFill>
                  <a:srgbClr val="002060"/>
                </a:solidFill>
                <a:latin typeface="+mn-lt"/>
                <a:ea typeface="Times New Roman" panose="02020603050405020304" pitchFamily="18" charset="0"/>
              </a:rPr>
              <a:t>Орто кесиптик билим берүүнүн негизги кесиптик билим берүү программасынын түзүмү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022468"/>
              </p:ext>
            </p:extLst>
          </p:nvPr>
        </p:nvGraphicFramePr>
        <p:xfrm>
          <a:off x="461493" y="1519706"/>
          <a:ext cx="11269013" cy="4588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91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391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06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0110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y-KG" sz="1800" noProof="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y-KG" sz="1800" noProof="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C00000"/>
                          </a:solidFill>
                          <a:effectLst/>
                        </a:rPr>
                        <a:t>Орто кесиптик билим берүүнүн негизги кесиптик билим берүү программасынын түзүмү</a:t>
                      </a:r>
                      <a:endParaRPr lang="ky-KG" sz="1800" noProof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C00000"/>
                          </a:solidFill>
                          <a:effectLst/>
                        </a:rPr>
                        <a:t>Негизги билим берүү программасынын жана анын окуу циклдеринин </a:t>
                      </a:r>
                      <a:r>
                        <a:rPr lang="ky-KG" sz="1800" baseline="0" noProof="0" dirty="0" smtClean="0">
                          <a:solidFill>
                            <a:srgbClr val="C00000"/>
                          </a:solidFill>
                          <a:effectLst/>
                        </a:rPr>
                        <a:t>көлөмү</a:t>
                      </a:r>
                      <a:r>
                        <a:rPr lang="ky-KG" sz="1800" noProof="0" dirty="0" smtClean="0">
                          <a:solidFill>
                            <a:srgbClr val="C00000"/>
                          </a:solidFill>
                          <a:effectLst/>
                        </a:rPr>
                        <a:t> кредиттер</a:t>
                      </a:r>
                      <a:r>
                        <a:rPr lang="ky-KG" sz="1800" baseline="0" noProof="0" dirty="0" smtClean="0">
                          <a:solidFill>
                            <a:srgbClr val="C00000"/>
                          </a:solidFill>
                          <a:effectLst/>
                        </a:rPr>
                        <a:t> менен</a:t>
                      </a:r>
                      <a:endParaRPr lang="ky-KG" sz="1800" noProof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ky-KG" sz="18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ky-KG" sz="18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1 жыл 10 ай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868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y-KG" sz="1800" noProof="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C00000"/>
                          </a:solidFill>
                          <a:effectLst/>
                        </a:rPr>
                        <a:t>1-блок</a:t>
                      </a:r>
                      <a:endParaRPr lang="ky-KG" sz="1800" noProof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I. Жалпы гуманитардык цикл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y-KG" sz="1800" noProof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99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II. Математика</a:t>
                      </a:r>
                      <a:r>
                        <a:rPr lang="ky-KG" sz="1800" baseline="0" noProof="0" dirty="0" smtClean="0">
                          <a:solidFill>
                            <a:srgbClr val="002060"/>
                          </a:solidFill>
                          <a:effectLst/>
                        </a:rPr>
                        <a:t> жана табигый илимдер</a:t>
                      </a: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  цикли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8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Кесиптик цикл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7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ky-KG" sz="1800" noProof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Дене тарбия (көрсөтүлгөн семестрлерде жумасына 2 сааттан)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3 – 5-семестрлер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8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C00000"/>
                          </a:solidFill>
                          <a:effectLst/>
                        </a:rPr>
                        <a:t>2-блок</a:t>
                      </a:r>
                      <a:endParaRPr lang="ky-KG" sz="1800" noProof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Практика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7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C00000"/>
                          </a:solidFill>
                          <a:effectLst/>
                        </a:rPr>
                        <a:t>3-блок</a:t>
                      </a:r>
                      <a:endParaRPr lang="ky-KG" sz="1800" noProof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Жыйынтыктоочу мамлекеттик аттестация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736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C00000"/>
                          </a:solidFill>
                          <a:effectLst/>
                        </a:rPr>
                        <a:t>Орто кесиптик</a:t>
                      </a:r>
                      <a:r>
                        <a:rPr lang="ky-KG" sz="1800" baseline="0" noProof="0" dirty="0" smtClean="0">
                          <a:solidFill>
                            <a:srgbClr val="C00000"/>
                          </a:solidFill>
                          <a:effectLst/>
                        </a:rPr>
                        <a:t> билим берүүнүн негизги билим берүү программасынын көлөмү</a:t>
                      </a:r>
                      <a:endParaRPr lang="ky-KG" sz="1800" noProof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</a:rPr>
                        <a:t>120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463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391696" y="338898"/>
            <a:ext cx="3799267" cy="623121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7" name="AutoShape 7" descr="https://apf.mail.ru/cgi-bin/readmsg/IMG_0659.jpg?id=13558425650000000003%3B0%3B6&amp;exif=1&amp;bs=533137&amp;bl=95420&amp;ct=image%2Fjpeg&amp;cn=IMG_0659.jpg&amp;cte=base64"/>
          <p:cNvSpPr>
            <a:spLocks noChangeAspect="1" noChangeArrowheads="1"/>
          </p:cNvSpPr>
          <p:nvPr/>
        </p:nvSpPr>
        <p:spPr bwMode="auto">
          <a:xfrm>
            <a:off x="1692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034" y="1593971"/>
            <a:ext cx="10885644" cy="491390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ky-KG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Көңүл бурганыңыздарга рахмат</a:t>
            </a:r>
            <a:r>
              <a:rPr lang="ru-RU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ru-RU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ru-RU" sz="32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r_bekboeva@mail.ru</a:t>
            </a:r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ru-RU" sz="32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ru-RU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51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05635734"/>
              </p:ext>
            </p:extLst>
          </p:nvPr>
        </p:nvGraphicFramePr>
        <p:xfrm>
          <a:off x="618185" y="502276"/>
          <a:ext cx="10959921" cy="5782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207623" y="231820"/>
            <a:ext cx="7992445" cy="9659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y-KG" sz="2400" dirty="0" smtClean="0">
                <a:solidFill>
                  <a:srgbClr val="C00000"/>
                </a:solidFill>
              </a:rPr>
              <a:t>Билим берүү уюмунун эмгек рыногу менен байланышы</a:t>
            </a:r>
            <a:endParaRPr lang="ky-KG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91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4926" y="337844"/>
            <a:ext cx="8813074" cy="367550"/>
          </a:xfrm>
        </p:spPr>
        <p:txBody>
          <a:bodyPr>
            <a:noAutofit/>
          </a:bodyPr>
          <a:lstStyle/>
          <a:p>
            <a:r>
              <a:rPr lang="ky-KG" sz="2800" b="1" dirty="0" smtClean="0">
                <a:solidFill>
                  <a:srgbClr val="FF0000"/>
                </a:solidFill>
              </a:rPr>
              <a:t>КС жана МБСтин билим берүү программасына тийгизген таасири</a:t>
            </a:r>
            <a:endParaRPr lang="ky-KG" sz="2800" b="1" dirty="0">
              <a:solidFill>
                <a:srgbClr val="FF0000"/>
              </a:solidFill>
            </a:endParaRPr>
          </a:p>
        </p:txBody>
      </p:sp>
      <p:sp>
        <p:nvSpPr>
          <p:cNvPr id="12" name="AutoShape 4" descr="Ош МУ - Изденүү, Ишеним, Ийгилик! - International Relations Office of Osh  SU / Отдел Международных Связей ОшГУ | Facebook"/>
          <p:cNvSpPr>
            <a:spLocks noChangeAspect="1" noChangeArrowheads="1"/>
          </p:cNvSpPr>
          <p:nvPr/>
        </p:nvSpPr>
        <p:spPr bwMode="auto">
          <a:xfrm>
            <a:off x="164151" y="-1315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y-KG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326647857"/>
              </p:ext>
            </p:extLst>
          </p:nvPr>
        </p:nvGraphicFramePr>
        <p:xfrm>
          <a:off x="1365161" y="1283019"/>
          <a:ext cx="9055646" cy="5014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751059" y="1398016"/>
            <a:ext cx="2045989" cy="262809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ky-KG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y-KG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МБС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y-KG" sz="1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Жалпы компетенциялар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y-KG" sz="1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КС болбогон учурда – кесиптик компетенциялар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ky-K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лево 8"/>
          <p:cNvSpPr/>
          <p:nvPr/>
        </p:nvSpPr>
        <p:spPr>
          <a:xfrm rot="19063585">
            <a:off x="8711678" y="3421494"/>
            <a:ext cx="948986" cy="737801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ky-KG" dirty="0"/>
          </a:p>
        </p:txBody>
      </p:sp>
    </p:spTree>
    <p:extLst>
      <p:ext uri="{BB962C8B-B14F-4D97-AF65-F5344CB8AC3E}">
        <p14:creationId xmlns:p14="http://schemas.microsoft.com/office/powerpoint/2010/main" val="36092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6215" y="337843"/>
            <a:ext cx="8813074" cy="367550"/>
          </a:xfrm>
        </p:spPr>
        <p:txBody>
          <a:bodyPr>
            <a:noAutofit/>
          </a:bodyPr>
          <a:lstStyle/>
          <a:p>
            <a:r>
              <a:rPr lang="ky-KG" sz="2800" b="1" dirty="0" smtClean="0">
                <a:solidFill>
                  <a:srgbClr val="C00000"/>
                </a:solidFill>
              </a:rPr>
              <a:t>КС, МБС жана билим берүү программасынын байланышы</a:t>
            </a:r>
            <a:endParaRPr lang="ky-KG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317062777"/>
              </p:ext>
            </p:extLst>
          </p:nvPr>
        </p:nvGraphicFramePr>
        <p:xfrm>
          <a:off x="1893194" y="1387669"/>
          <a:ext cx="7944834" cy="5377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AutoShape 4" descr="Ош МУ - Изденүү, Ишеним, Ийгилик! - International Relations Office of Osh  SU / Отдел Международных Связей ОшГУ | Facebook"/>
          <p:cNvSpPr>
            <a:spLocks noChangeAspect="1" noChangeArrowheads="1"/>
          </p:cNvSpPr>
          <p:nvPr/>
        </p:nvSpPr>
        <p:spPr bwMode="auto">
          <a:xfrm>
            <a:off x="164151" y="-1315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4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67793" y="2951365"/>
            <a:ext cx="4014865" cy="3705589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6750884" y="5645078"/>
            <a:ext cx="2607973" cy="479195"/>
          </a:xfrm>
          <a:prstGeom prst="roundRect">
            <a:avLst/>
          </a:prstGeom>
          <a:solidFill>
            <a:srgbClr val="FF66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dirty="0" smtClean="0"/>
              <a:t>Өндүрүш менен байланыш</a:t>
            </a:r>
            <a:endParaRPr lang="ky-KG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449621" y="3827265"/>
            <a:ext cx="2087635" cy="503364"/>
          </a:xfrm>
          <a:prstGeom prst="roundRect">
            <a:avLst/>
          </a:prstGeom>
          <a:solidFill>
            <a:srgbClr val="92D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ky-KG" dirty="0" smtClean="0">
                <a:solidFill>
                  <a:schemeClr val="tx1"/>
                </a:solidFill>
              </a:rPr>
              <a:t>Окутуучулар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39413" y="2743299"/>
            <a:ext cx="3600657" cy="464998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dirty="0" smtClean="0"/>
              <a:t>Билим берүү программасы</a:t>
            </a:r>
            <a:endParaRPr lang="ky-KG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315200" y="3618045"/>
            <a:ext cx="2131455" cy="582772"/>
          </a:xfrm>
          <a:prstGeom prst="roundRect">
            <a:avLst/>
          </a:prstGeom>
          <a:solidFill>
            <a:srgbClr val="FF9933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dirty="0" smtClean="0"/>
              <a:t>Окутуу үчүн шарттар</a:t>
            </a:r>
            <a:endParaRPr lang="ky-KG" dirty="0"/>
          </a:p>
        </p:txBody>
      </p:sp>
      <p:sp>
        <p:nvSpPr>
          <p:cNvPr id="2" name="Облако 1"/>
          <p:cNvSpPr/>
          <p:nvPr/>
        </p:nvSpPr>
        <p:spPr>
          <a:xfrm>
            <a:off x="582893" y="773810"/>
            <a:ext cx="2068684" cy="1503606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КУА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7" name="Облако 16"/>
          <p:cNvSpPr/>
          <p:nvPr/>
        </p:nvSpPr>
        <p:spPr>
          <a:xfrm>
            <a:off x="2845637" y="1180560"/>
            <a:ext cx="2068684" cy="1503606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dirty="0" smtClean="0"/>
              <a:t>Эмгек рыногу</a:t>
            </a:r>
          </a:p>
          <a:p>
            <a:pPr algn="ctr"/>
            <a:endParaRPr lang="ru-RU" dirty="0"/>
          </a:p>
        </p:txBody>
      </p:sp>
      <p:sp>
        <p:nvSpPr>
          <p:cNvPr id="18" name="Облако 17"/>
          <p:cNvSpPr/>
          <p:nvPr/>
        </p:nvSpPr>
        <p:spPr>
          <a:xfrm>
            <a:off x="6047456" y="1074851"/>
            <a:ext cx="2068684" cy="1503606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МБС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9" name="Облако 18"/>
          <p:cNvSpPr/>
          <p:nvPr/>
        </p:nvSpPr>
        <p:spPr>
          <a:xfrm>
            <a:off x="4197962" y="189965"/>
            <a:ext cx="2699657" cy="1503606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ky-KG" dirty="0" smtClean="0"/>
              <a:t>Өзгөрүп туруучу дүйнө</a:t>
            </a:r>
          </a:p>
          <a:p>
            <a:pPr algn="ctr"/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013195" y="5283933"/>
            <a:ext cx="2131455" cy="72229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dirty="0" smtClean="0">
                <a:solidFill>
                  <a:schemeClr val="bg1"/>
                </a:solidFill>
              </a:rPr>
              <a:t>Сапатты камсыздоо</a:t>
            </a:r>
            <a:endParaRPr lang="ky-KG" dirty="0">
              <a:solidFill>
                <a:schemeClr val="bg1"/>
              </a:solidFill>
            </a:endParaRPr>
          </a:p>
        </p:txBody>
      </p:sp>
      <p:sp>
        <p:nvSpPr>
          <p:cNvPr id="3" name="Солнце 2"/>
          <p:cNvSpPr/>
          <p:nvPr/>
        </p:nvSpPr>
        <p:spPr>
          <a:xfrm>
            <a:off x="9894932" y="188356"/>
            <a:ext cx="1584101" cy="1337257"/>
          </a:xfrm>
          <a:prstGeom prst="sun">
            <a:avLst/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блако 20"/>
          <p:cNvSpPr/>
          <p:nvPr/>
        </p:nvSpPr>
        <p:spPr>
          <a:xfrm>
            <a:off x="8249944" y="1525613"/>
            <a:ext cx="2068684" cy="1503606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ky-KG" sz="1400" dirty="0" smtClean="0"/>
              <a:t>Окуучунун</a:t>
            </a:r>
          </a:p>
          <a:p>
            <a:pPr algn="ctr"/>
            <a:r>
              <a:rPr lang="ky-KG" sz="1400" dirty="0" smtClean="0"/>
              <a:t>Ата-энелердин</a:t>
            </a:r>
          </a:p>
          <a:p>
            <a:pPr algn="ctr"/>
            <a:r>
              <a:rPr lang="ky-KG" sz="1400" dirty="0" smtClean="0"/>
              <a:t>Коомдун суроо-талаптары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718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550" y="136525"/>
            <a:ext cx="78486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191966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3200" b="1" dirty="0">
                <a:solidFill>
                  <a:srgbClr val="191966"/>
                </a:solidFill>
                <a:latin typeface="Tahoma" pitchFamily="34" charset="0"/>
                <a:cs typeface="Tahoma" pitchFamily="34" charset="0"/>
              </a:rPr>
            </a:br>
            <a:endParaRPr lang="ru-RU" sz="3200" b="1" dirty="0">
              <a:solidFill>
                <a:srgbClr val="1919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692276" y="1123951"/>
            <a:ext cx="8507413" cy="51847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sz="2400" dirty="0"/>
              <a:t> </a:t>
            </a:r>
          </a:p>
        </p:txBody>
      </p:sp>
      <p:sp>
        <p:nvSpPr>
          <p:cNvPr id="8197" name="AutoShape 7" descr="https://apf.mail.ru/cgi-bin/readmsg/IMG_0659.jpg?id=13558425650000000003%3B0%3B6&amp;exif=1&amp;bs=533137&amp;bl=95420&amp;ct=image%2Fjpeg&amp;cn=IMG_0659.jpg&amp;cte=base64"/>
          <p:cNvSpPr>
            <a:spLocks noChangeAspect="1" noChangeArrowheads="1"/>
          </p:cNvSpPr>
          <p:nvPr/>
        </p:nvSpPr>
        <p:spPr bwMode="auto">
          <a:xfrm>
            <a:off x="1692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53793" y="277813"/>
            <a:ext cx="10745694" cy="165147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solidFill>
                <a:srgbClr val="C00000"/>
              </a:solidFill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y-KG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ОКБ НКБПга карата талаптар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818640"/>
              </p:ext>
            </p:extLst>
          </p:nvPr>
        </p:nvGraphicFramePr>
        <p:xfrm>
          <a:off x="1035025" y="2473392"/>
          <a:ext cx="10264462" cy="2832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3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51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3002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ky-KG" sz="2400" noProof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ky-KG" sz="2400" noProof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МБС</a:t>
                      </a:r>
                      <a:endParaRPr lang="ky-KG" sz="2400" noProof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ky-KG" sz="2400" b="1" noProof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ctr"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ky-KG" sz="2400" b="1" noProof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Жалпы (ЖК)</a:t>
                      </a:r>
                      <a:endParaRPr lang="ky-KG" sz="2400" b="1" noProof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268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ky-KG" sz="18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МБС </a:t>
                      </a:r>
                      <a:r>
                        <a:rPr lang="ky-KG" sz="1800" baseline="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(КС)</a:t>
                      </a:r>
                      <a:endParaRPr lang="ky-KG" sz="18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ky-KG" sz="1800" b="1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Кесиптик компетенциялар (КК)</a:t>
                      </a:r>
                      <a:endParaRPr lang="ky-KG" sz="1800" b="1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41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2" name="Rectangle 98"/>
          <p:cNvSpPr>
            <a:spLocks noChangeArrowheads="1"/>
          </p:cNvSpPr>
          <p:nvPr/>
        </p:nvSpPr>
        <p:spPr bwMode="auto">
          <a:xfrm>
            <a:off x="5486400" y="2713038"/>
            <a:ext cx="990600" cy="563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3" name="Rectangle 99"/>
          <p:cNvSpPr>
            <a:spLocks noChangeArrowheads="1"/>
          </p:cNvSpPr>
          <p:nvPr/>
        </p:nvSpPr>
        <p:spPr bwMode="auto">
          <a:xfrm>
            <a:off x="5410200" y="5029200"/>
            <a:ext cx="12192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9" name="Rectangle 105"/>
          <p:cNvSpPr>
            <a:spLocks noChangeArrowheads="1"/>
          </p:cNvSpPr>
          <p:nvPr/>
        </p:nvSpPr>
        <p:spPr bwMode="auto">
          <a:xfrm>
            <a:off x="2279650" y="6092826"/>
            <a:ext cx="274955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2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522430"/>
              </p:ext>
            </p:extLst>
          </p:nvPr>
        </p:nvGraphicFramePr>
        <p:xfrm>
          <a:off x="399244" y="116631"/>
          <a:ext cx="11272800" cy="6645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2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33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65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65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865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8655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73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73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738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738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738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7738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7738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9113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9113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229579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ky-KG" sz="1400" b="1" u="none" strike="noStrike" noProof="0" dirty="0" smtClean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ОКБ БП дисциплиналары боюнча компетенциялардын матрицасы</a:t>
                      </a:r>
                      <a:endParaRPr lang="ky-KG" sz="1400" b="1" i="0" u="none" strike="noStrike" noProof="0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1522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0612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y-KG" sz="7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7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Кыргыз тили жана адабияты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Орус тили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Чет тили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Кыргызстан</a:t>
                      </a:r>
                      <a:r>
                        <a:rPr lang="ky-KG" sz="900" b="0" u="none" strike="noStrike" kern="1200" baseline="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тарыхы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Манас таануу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Кыргызстан</a:t>
                      </a:r>
                      <a:r>
                        <a:rPr lang="ky-KG" sz="900" b="0" u="none" strike="noStrike" kern="1200" baseline="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географиясы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Кесиптик математика 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Информатика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Сызма геометрия жана инженердик графика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10-дисциплина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11-дисциплина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9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……….</a:t>
                      </a:r>
                      <a:endParaRPr lang="ky-KG" sz="9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9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бардыгы</a:t>
                      </a:r>
                      <a:endParaRPr lang="ky-KG" sz="9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1522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y-KG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ky-KG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1830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МБС </a:t>
                      </a:r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боюнча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Жалпы компетенциялар (ЖК)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y-KG" noProof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y-KG" noProof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y-KG" noProof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7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y-KG" sz="11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ЖК1 Өзүнүн ишин уюштурганды, кесиптик милдеттерди аткаруунун методдорун жана ыкмаларын тандаганды, алардын натыйжалуулугун жана сапатын баалаганды</a:t>
                      </a:r>
                      <a:r>
                        <a:rPr lang="ky-KG" sz="1100" b="0" u="none" strike="noStrike" kern="1200" baseline="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билүү</a:t>
                      </a:r>
                      <a:endParaRPr lang="ky-KG" sz="11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y-KG" noProof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y-KG" noProof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7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sz="11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ЖК2. Көйгөйлөрдү чечүү, стандарттуу</a:t>
                      </a:r>
                      <a:r>
                        <a:rPr lang="ky-KG" sz="1100" b="0" u="none" strike="noStrike" kern="1200" baseline="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жана стандарттуу эмес учурларда чечимдерди кабыл алуу, демилге көтөрүү жана жоопкерчилик;</a:t>
                      </a:r>
                      <a:endParaRPr lang="ky-KG" sz="11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y-KG" noProof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7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……</a:t>
                      </a:r>
                    </a:p>
                    <a:p>
                      <a:pPr algn="l" fontAlgn="b"/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3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sz="1100" b="0" u="none" strike="noStrike" kern="1200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ЖК9. Өзүнүн оозеки жана жазуу түрүндөгү речин Мамлекеттик жана расмий тилдерде логикалык</a:t>
                      </a:r>
                      <a:r>
                        <a:rPr lang="ky-KG" sz="1100" b="0" u="none" strike="noStrike" kern="1200" baseline="0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жактан туура, аргументтелген жана так түзүү;</a:t>
                      </a:r>
                      <a:endParaRPr lang="ky-KG" sz="1100" b="0" u="none" strike="noStrike" kern="1200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х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х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7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…………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7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Кесиптик компетенциялар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7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sz="1100" b="0" u="none" strike="noStrike" kern="1200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КК1. Суу менен камсыздоо жана саркынды сууларды чыгаруу, жылытуу, желдетүү жана абаны кондициялоо системаларынын элементтерин конструкциялоо</a:t>
                      </a:r>
                      <a:endParaRPr lang="ky-KG" sz="1100" b="0" u="none" strike="noStrike" kern="1200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х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х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2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7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sz="11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КК2. Суу менен камсыздоо жана саркынды сууларды чыгаруу, жылытуу, желдетүү жана абаны кондициялоо системаларын эсептөөнүн негиздерин аткаруу</a:t>
                      </a:r>
                      <a:endParaRPr lang="ky-KG" sz="11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7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…….</a:t>
                      </a:r>
                    </a:p>
                    <a:p>
                      <a:pPr algn="l" fontAlgn="b"/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97658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бардыгы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2" grpId="0" animBg="1" autoUpdateAnimBg="0"/>
      <p:bldP spid="6243" grpId="0" animBg="1" autoUpdateAnimBg="0"/>
      <p:bldP spid="62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2" name="Rectangle 98"/>
          <p:cNvSpPr>
            <a:spLocks noChangeArrowheads="1"/>
          </p:cNvSpPr>
          <p:nvPr/>
        </p:nvSpPr>
        <p:spPr bwMode="auto">
          <a:xfrm>
            <a:off x="5486400" y="2713038"/>
            <a:ext cx="990600" cy="563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3" name="Rectangle 99"/>
          <p:cNvSpPr>
            <a:spLocks noChangeArrowheads="1"/>
          </p:cNvSpPr>
          <p:nvPr/>
        </p:nvSpPr>
        <p:spPr bwMode="auto">
          <a:xfrm>
            <a:off x="5410200" y="5029200"/>
            <a:ext cx="12192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9" name="Rectangle 105"/>
          <p:cNvSpPr>
            <a:spLocks noChangeArrowheads="1"/>
          </p:cNvSpPr>
          <p:nvPr/>
        </p:nvSpPr>
        <p:spPr bwMode="auto">
          <a:xfrm>
            <a:off x="2279650" y="6092826"/>
            <a:ext cx="274955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2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860827"/>
              </p:ext>
            </p:extLst>
          </p:nvPr>
        </p:nvGraphicFramePr>
        <p:xfrm>
          <a:off x="927278" y="116627"/>
          <a:ext cx="10728104" cy="6497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47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38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37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07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07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913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9135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9135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9135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9135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9135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9135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605433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605433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27554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ky-KG" sz="1400" b="1" u="none" strike="noStrike" noProof="0" dirty="0" smtClean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БПны окутуунун натыйжаларынын матрицасы</a:t>
                      </a:r>
                      <a:endParaRPr lang="ky-KG" sz="1400" b="1" i="0" u="none" strike="noStrike" noProof="0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865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53720">
                <a:tc>
                  <a:txBody>
                    <a:bodyPr/>
                    <a:lstStyle/>
                    <a:p>
                      <a:pPr algn="l" fontAlgn="b"/>
                      <a:r>
                        <a:rPr lang="ky-KG" sz="18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Окутуунун натыйжалары</a:t>
                      </a:r>
                    </a:p>
                    <a:p>
                      <a:pPr algn="l" fontAlgn="b"/>
                      <a:endParaRPr lang="ky-KG" sz="1800" b="1" i="0" u="none" strike="noStrike" noProof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Кыргыз тили жана адабияты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Орус тили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Чет тили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Кыргызстан</a:t>
                      </a:r>
                      <a:r>
                        <a:rPr lang="ky-KG" sz="900" b="0" u="none" strike="noStrike" kern="1200" baseline="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тарыхы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Манас таануу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Кыргызстан</a:t>
                      </a:r>
                      <a:r>
                        <a:rPr lang="ky-KG" sz="900" b="0" u="none" strike="noStrike" kern="1200" baseline="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географиясы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Кесиптик математика 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Информатика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Сызма геометрия жана инженердик графика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10-дисциплина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900" b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11-дисциплина</a:t>
                      </a:r>
                      <a:endParaRPr lang="ky-KG" sz="900" b="0" u="none" strike="noStrike" kern="1200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9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……….</a:t>
                      </a:r>
                      <a:endParaRPr lang="ky-KG" sz="9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9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бардыгы</a:t>
                      </a:r>
                      <a:endParaRPr lang="ky-KG" sz="9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865">
                <a:tc>
                  <a:txBody>
                    <a:bodyPr/>
                    <a:lstStyle/>
                    <a:p>
                      <a:pPr algn="l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y-KG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726"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МБС</a:t>
                      </a:r>
                      <a:r>
                        <a:rPr lang="ky-KG" sz="1200" b="1" i="0" u="none" strike="noStrike" baseline="0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боюнча окутуунун натыйжалары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6253"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ОН1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3055"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72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y-KG" sz="1200" b="1" kern="1200" noProof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ОН3</a:t>
                      </a:r>
                      <a:r>
                        <a:rPr lang="ky-KG" sz="1200" b="0" kern="12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Өзүнүн оозеки жана жазуу түрүндөгү речин Мамлекеттик жана расмий тилдерде логикалык жактан туура, аргументтелген жана так түзүү;</a:t>
                      </a:r>
                    </a:p>
                    <a:p>
                      <a:pPr algn="l" fontAlgn="b"/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ky-KG" sz="1000" b="1" i="0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ЖК1</a:t>
                      </a:r>
                    </a:p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y-KG" sz="1000" b="1" i="0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ЖК1</a:t>
                      </a:r>
                    </a:p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y-KG" sz="1000" b="1" i="0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ЖК1</a:t>
                      </a:r>
                    </a:p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7231"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…………..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6466"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Кесиптик окутуунун натыйжалары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333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y-KG" sz="1200" b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КОН1</a:t>
                      </a:r>
                      <a:r>
                        <a:rPr lang="ky-KG" sz="12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ky-KG" sz="1200" b="0" kern="12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Суу менен камсыздоо жана саркынды сууларды чыгаруу, жылытуу, желдетүү жана абаны кондициялоо системаларын долбоорлоого катышуу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КК1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КК1 </a:t>
                      </a:r>
                      <a:endParaRPr lang="ky-KG" sz="1000" b="1" i="0" u="none" strike="noStrike" noProof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6140"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885"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КОН3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7231">
                <a:tc>
                  <a:txBody>
                    <a:bodyPr/>
                    <a:lstStyle/>
                    <a:p>
                      <a:pPr algn="l" fontAlgn="ctr"/>
                      <a:r>
                        <a:rPr lang="ky-KG" sz="1200" b="1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КОН4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7231">
                <a:tc>
                  <a:txBody>
                    <a:bodyPr/>
                    <a:lstStyle/>
                    <a:p>
                      <a:pPr algn="l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…….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0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y-KG" sz="10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37231">
                <a:tc>
                  <a:txBody>
                    <a:bodyPr/>
                    <a:lstStyle/>
                    <a:p>
                      <a:pPr algn="ctr" fontAlgn="b"/>
                      <a:endParaRPr lang="ky-KG" sz="1200" b="1" u="none" strike="noStrike" noProof="0" dirty="0" smtClean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Кредиттер</a:t>
                      </a:r>
                    </a:p>
                    <a:p>
                      <a:pPr algn="ctr" fontAlgn="b"/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…….</a:t>
                      </a:r>
                      <a:endParaRPr lang="ky-KG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y-KG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120</a:t>
                      </a:r>
                    </a:p>
                  </a:txBody>
                  <a:tcPr marL="5854" marR="5854" marT="58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00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2" grpId="0" animBg="1" autoUpdateAnimBg="0"/>
      <p:bldP spid="6243" grpId="0" animBg="1" autoUpdateAnimBg="0"/>
      <p:bldP spid="62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550" y="136525"/>
            <a:ext cx="78486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191966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3200" b="1" dirty="0">
                <a:solidFill>
                  <a:srgbClr val="191966"/>
                </a:solidFill>
                <a:latin typeface="Tahoma" pitchFamily="34" charset="0"/>
                <a:cs typeface="Tahoma" pitchFamily="34" charset="0"/>
              </a:rPr>
            </a:br>
            <a:endParaRPr lang="ru-RU" sz="3200" b="1" dirty="0">
              <a:solidFill>
                <a:srgbClr val="1919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7" name="AutoShape 7" descr="https://apf.mail.ru/cgi-bin/readmsg/IMG_0659.jpg?id=13558425650000000003%3B0%3B6&amp;exif=1&amp;bs=533137&amp;bl=95420&amp;ct=image%2Fjpeg&amp;cn=IMG_0659.jpg&amp;cte=base64"/>
          <p:cNvSpPr>
            <a:spLocks noChangeAspect="1" noChangeArrowheads="1"/>
          </p:cNvSpPr>
          <p:nvPr/>
        </p:nvSpPr>
        <p:spPr bwMode="auto">
          <a:xfrm>
            <a:off x="1692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670" y="1699537"/>
            <a:ext cx="10985679" cy="4817173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ky-KG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ОКБ НКБПнын максаттары;</a:t>
            </a:r>
          </a:p>
          <a:p>
            <a:pPr lvl="0">
              <a:lnSpc>
                <a:spcPct val="150000"/>
              </a:lnSpc>
            </a:pPr>
            <a:r>
              <a:rPr lang="ky-KG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Окутуунун натыйжалары – 6-10 аталыш, </a:t>
            </a:r>
          </a:p>
          <a:p>
            <a:pPr lvl="0">
              <a:lnSpc>
                <a:spcPct val="150000"/>
              </a:lnSpc>
            </a:pPr>
            <a:r>
              <a:rPr lang="ky-KG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Окутуунун натыйжалары компетенцияларды камтыйт (</a:t>
            </a:r>
            <a:r>
              <a:rPr lang="ky-KG" sz="2400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бүтүрүүчү кандай билимдерге ээ жана эмнелерди жана кантип жасоого жөндөмдүү (бүтүрүүчү кандай көндүмдөрдү көрсөтүүгө жөндөмдүү);</a:t>
            </a:r>
          </a:p>
        </p:txBody>
      </p:sp>
    </p:spTree>
    <p:extLst>
      <p:ext uri="{BB962C8B-B14F-4D97-AF65-F5344CB8AC3E}">
        <p14:creationId xmlns:p14="http://schemas.microsoft.com/office/powerpoint/2010/main" val="384922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556</Words>
  <Application>Microsoft Office PowerPoint</Application>
  <PresentationFormat>Широкоэкранный</PresentationFormat>
  <Paragraphs>399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Tahoma</vt:lpstr>
      <vt:lpstr>Times New Roman</vt:lpstr>
      <vt:lpstr>Тема Office</vt:lpstr>
      <vt:lpstr>Компетенттүүлүк негизде окутуудагы МБСтин ролу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 </vt:lpstr>
      <vt:lpstr>Орто кесиптик билим берүүнүн негизги кесиптик билим берүү программасынын түзүмү</vt:lpstr>
      <vt:lpstr>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ГОС и универсальные компетенции</dc:title>
  <dc:creator>teacher</dc:creator>
  <cp:lastModifiedBy>Пользователь</cp:lastModifiedBy>
  <cp:revision>103</cp:revision>
  <cp:lastPrinted>2021-10-19T08:45:30Z</cp:lastPrinted>
  <dcterms:created xsi:type="dcterms:W3CDTF">2016-11-19T13:50:19Z</dcterms:created>
  <dcterms:modified xsi:type="dcterms:W3CDTF">2022-03-16T10:32:10Z</dcterms:modified>
</cp:coreProperties>
</file>