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E0FE5F-7C4F-4100-A3C7-F1AC1122E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y-KG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Педагогикалык технологиялар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75B120-CAB3-4FAE-B675-8F7C5503E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911153" cy="3880773"/>
          </a:xfrm>
        </p:spPr>
        <p:txBody>
          <a:bodyPr>
            <a:normAutofit/>
          </a:bodyPr>
          <a:lstStyle/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Педагогикалык технологиянын негиздери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Педагогикалык технологиянын түрлөрү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697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ACA686-7590-4316-841C-A40060BFF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441240" cy="1320800"/>
          </a:xfrm>
        </p:spPr>
        <p:txBody>
          <a:bodyPr/>
          <a:lstStyle/>
          <a:p>
            <a:pPr algn="ctr"/>
            <a:r>
              <a:rPr lang="ky-K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Окутуунун салттуу окутуудан өзгөчөлүгү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6F0125-82E1-453D-9ABD-EAFC7089C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17983"/>
            <a:ext cx="10812301" cy="5208104"/>
          </a:xfrm>
        </p:spPr>
        <p:txBody>
          <a:bodyPr>
            <a:normAutofit/>
          </a:bodyPr>
          <a:lstStyle/>
          <a:p>
            <a:endParaRPr lang="ky-K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Ойлонууну активдештирүү, окуучу өзүнүн каалоосуна жараша активдүү окуу – таануу ишмердүүлүгүн жүргүзөт.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Үзгүлтүксүз ишмердүүлүктү жүргүзөт, окуучу окуу процессинин башынан аягына чейин катышат.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Өз алдынча чыгармачыл чечимдерди кабыл алуу, эогорку деңгээлдеги окуу мотивине ээ болот.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797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74012E-A059-4B72-AF44-3897F5702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y-K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C5B380-33B3-4C64-A682-88095A9D6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1235"/>
            <a:ext cx="11064092" cy="5141843"/>
          </a:xfrm>
        </p:spPr>
        <p:txBody>
          <a:bodyPr>
            <a:normAutofit/>
          </a:bodyPr>
          <a:lstStyle/>
          <a:p>
            <a:endParaRPr lang="ky-K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Дискуссия- бул бир талаш маселени ачык-айкын талкуунун негизинде, талаш-тартыш менен ар тараптан талкуулоо, изилдөө болуп саналат.</a:t>
            </a: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Дискуссия алдына койгон максаты боюнча жана жүрүшү боюнча : талдоо, баа берүү, эрежелерди иштеп чыгуу жана башка түрлөргө бөлүнөт.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102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6CC48AF-BC35-4100-A15A-4246E1742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84313"/>
            <a:ext cx="10878562" cy="6069496"/>
          </a:xfrm>
        </p:spPr>
        <p:txBody>
          <a:bodyPr>
            <a:normAutofit/>
          </a:bodyPr>
          <a:lstStyle/>
          <a:p>
            <a:r>
              <a:rPr lang="ky-K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Дискуссияны даярдоо жана жргүзүү төмөнкү ишмердүүлүктү өзүнө камтыйт:</a:t>
            </a: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Окуучуларга маселени өз убагында жеткизүү жана алдын-ала даярдык жүргүзүү.</a:t>
            </a: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Талкуудагы терминдердин, түшүнүктөрдүн, аныктамалардын бирдей болуп, алардын туура сакталышын камсыз кылат.</a:t>
            </a: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Катышуучулардын бирин-бири сыйлоосун, мамилелердин туура болушуна алып келүү.</a:t>
            </a: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Талкууну абдан кызык, курч жана маданияттуу өткөрүү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072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F21BEB-47C4-43CC-835E-49ADE6BDD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y-K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Иштиктүү оюн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3113C3-85C0-4FA6-B5BC-088A930FF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05948"/>
            <a:ext cx="11090597" cy="5274365"/>
          </a:xfrm>
        </p:spPr>
        <p:txBody>
          <a:bodyPr>
            <a:normAutofit lnSpcReduction="10000"/>
          </a:bodyPr>
          <a:lstStyle/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Активдүү окуу технологиясынын кеңири тараган түрлөрүнүн бири болуп иштиктүү оюн эсептелет.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Катышуучулардын аткара турган ролдору боюнча бөлүнүшү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Катышуучулардын ар түрдүү ролдорду аткаруу менен бирдиктүү ишмердүүлүккө катышуусу.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Катышуучулардын жалпы максатка  жетүүгө аракет жасашы.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Оюн учурунда ар түрдүү күтүлбөстүктөрдун болушу 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Оюн учурунда стимулду пайда кылуучу факторлордун пайдаланылышы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Оюн учурунда билим алуу, өнүгүү жана тарбиялоо функцияларынын гармониялуу айкалышы</a:t>
            </a:r>
          </a:p>
          <a:p>
            <a:endParaRPr lang="ky-K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402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6150A4-F7F9-4F94-B36E-D3B0AD0FD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y-K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Модулдук окутуу технологиясы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1255ED-F85F-4C78-8493-B11D02044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760" y="1789043"/>
            <a:ext cx="10600266" cy="4744278"/>
          </a:xfrm>
        </p:spPr>
        <p:txBody>
          <a:bodyPr>
            <a:normAutofit/>
          </a:bodyPr>
          <a:lstStyle/>
          <a:p>
            <a:endParaRPr lang="ky-K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 катары өзүнчө мааниге ээ болгон системанын аныкталган бир бөлүгү кабыл алынат.</a:t>
            </a: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Модулдук окуу технологиясы окуучунун толук өз алдынча окуу материалын өздөштүрө алгандай окуу максатынын, окуу мазмунунун, маалыматтардын жана окуу – методикалык көрсөтмөлөрүнүн алдын-ала берилиши болуп саналат.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058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8FB546-FEC3-417E-8D8C-DADE7AF6D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649357"/>
            <a:ext cx="11011083" cy="58309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y-K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Модулдук окутуу технологиясы төмөнку принциптердин негизинде жүргүзүлөт.</a:t>
            </a:r>
          </a:p>
          <a:p>
            <a:r>
              <a:rPr lang="ky-KG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Окуу мазмунун модулдарга бөлүүдө ар бир түзүлүш аныкталган дидактикалык максаттарга туура келиши.</a:t>
            </a:r>
          </a:p>
          <a:p>
            <a:r>
              <a:rPr lang="ky-KG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 бир модуль сөзсүз түрдө өзгөчө мааниге ээ болуп,башка модулдар менен биригип жалпы окуу мазмунун түзүшү.</a:t>
            </a: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 бир модуль өзүнө шайкеш келүүчү метод жана форма менен өтүшү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417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DA19A2C-8C0B-4E56-BD9B-08E1D95BA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318052"/>
            <a:ext cx="11064093" cy="6202017"/>
          </a:xfrm>
        </p:spPr>
        <p:txBody>
          <a:bodyPr>
            <a:noAutofit/>
          </a:bodyPr>
          <a:lstStyle/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«Технология» термини грек  тилинен алганда « техно» - искусство, чеберчилик, аткаруучулук, «логос»- окуу,үйрөнүү деген маани.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тигил же бул ишмердүүлүктү жогорку чыгармачылык деңгээлде жүргүзүү жана үйрөнүү болуп саналат.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Педагогикалык технология бул- окуу материалдарын иштеп чыгуу, аны өзгөртүү, берүүнүн методдору жана каражаттарынын жыйындысы.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Техникалык жана маалыматтык каражаттардын негизинде  педагогдун окуучулар менен бирдикте окуу процессин жүргүзүү болуп саналат.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Педагогикалык технология- окуу максатынын, билим мазмунунун, дидактикалык методдордун, каражаттардын, формалардын бири-бири менен байланышы жана аныкталышын өзүнө камтыйт.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574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6588C3C-A386-4FAB-AFD4-686E6EAD1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24070"/>
            <a:ext cx="10958075" cy="6109251"/>
          </a:xfrm>
        </p:spPr>
        <p:txBody>
          <a:bodyPr>
            <a:normAutofit/>
          </a:bodyPr>
          <a:lstStyle/>
          <a:p>
            <a:r>
              <a:rPr lang="ky-K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Педагогикалык технологиянын үч деңгээли: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Жалпы педагогикалык, дидактикалык деңгээл- билим берүү системасынын максатын, мазмунун, методдорун, формаларын, каражаттарын, процесстин обьектилери менен субъектилеринин  байланышын аныктайт.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Жеке предметтик деңгээл – предметтик педагогикалык технология аныкталган предметтер, класстар жана окуу жайлар боюнча кабыл алынган методдордун, формалардын жана каражаттардын жыйындысы катары кабыл алынат.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Өзгөчөлөнгөн бөлүктүү деңгээл- түшүнүктөрдү өздөштүрүү технологиясы, окуу материалдарын кайталоо технологиясы, өз алдынча окуу технологиялары.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04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BFCD9D-9619-464A-A25F-C6A505B55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y-K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Педагогикалык технологиянын курамдык бөлүктөрү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178AE1-D82F-4097-9593-8CE59A77C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10958075" cy="4655930"/>
          </a:xfrm>
        </p:spPr>
        <p:txBody>
          <a:bodyPr>
            <a:normAutofit/>
          </a:bodyPr>
          <a:lstStyle/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Концептуалдык негизги бөлүгү педагогикалык технологиянын жалпы мүнөздөмөлөрүн жана принциптерин өзүнө камтыйт.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Педагогикалык технологиянын маңыздык бөлүктөрүнө окуунун жалпы жана конкретүү максаттары менен бирге окуу материалынын мазмуну кирет.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Педагогикалык технологиялык процессуалдык иштиктүү бөлүгүнө окуу процессин уюштуруунун түрлөрү, педагогдун жана окуучулардын ишмердүүлүктөрүнүн методдору жана формалары, окуу процессинин башкарылышы жана ошондой эле бааланышы кирет.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226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34F109-E3E2-4B32-B92D-708EA6399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y-K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Педагогикалык пехнологиянын түрлөрү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8A939D-427A-4E27-B9F4-7C9ED7828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37252"/>
            <a:ext cx="10997831" cy="4711147"/>
          </a:xfrm>
        </p:spPr>
        <p:txBody>
          <a:bodyPr>
            <a:normAutofit/>
          </a:bodyPr>
          <a:lstStyle/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Коллективдүү окутуу технологиясы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Активдүү окутуу технологиясы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Модулдук технология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Проблемалуу окутуу технологиясы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Оюн технологиясы 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Инклюзивдик окутуу технологиясы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Жумуш ордунда окутуу технологиясы</a:t>
            </a:r>
          </a:p>
        </p:txBody>
      </p:sp>
    </p:spTree>
    <p:extLst>
      <p:ext uri="{BB962C8B-B14F-4D97-AF65-F5344CB8AC3E}">
        <p14:creationId xmlns:p14="http://schemas.microsoft.com/office/powerpoint/2010/main" val="3906257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E96136-E788-4025-B558-78110BA5A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96349"/>
            <a:ext cx="10640023" cy="5445014"/>
          </a:xfrm>
        </p:spPr>
        <p:txBody>
          <a:bodyPr>
            <a:normAutofit/>
          </a:bodyPr>
          <a:lstStyle/>
          <a:p>
            <a:pPr algn="ctr"/>
            <a:r>
              <a:rPr lang="ky-KG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Коллективдик окутуу технологиясынын негизги принциптери: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Улам өзгөрүп туруучу окуучулардын жуптары, топтору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Өз ара окутуу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Өз ара текшерүү</a:t>
            </a: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Өз ара башкаруу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06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2D669-8627-4613-A270-416A55107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y-K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Коллективдүү окуу технологиясынын салттуу окутуудан негизги өзгөчөлөгү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14DAAA-A39B-41D9-B8DE-D902AE4E8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213113"/>
            <a:ext cx="10799049" cy="4333461"/>
          </a:xfrm>
        </p:spPr>
        <p:txBody>
          <a:bodyPr>
            <a:normAutofit/>
          </a:bodyPr>
          <a:lstStyle/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Чыныгы баарлашуунун орун алышы</a:t>
            </a: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Угууга жана түшүнүүгө аракет жасоо</a:t>
            </a: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Түшүнүүгө жана түшүндүрүүгө аракет жасоо</a:t>
            </a: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Биримдикте ишмердүүлүктү жүргүзүү</a:t>
            </a: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Өзун жана башкаларды сыйлоо</a:t>
            </a:r>
          </a:p>
          <a:p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Өздүк ишенимдин пайда болушу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788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1090556-1B1E-49D2-9F42-C813909CF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636105"/>
            <a:ext cx="10865309" cy="5817704"/>
          </a:xfrm>
        </p:spPr>
        <p:txBody>
          <a:bodyPr>
            <a:normAutofit/>
          </a:bodyPr>
          <a:lstStyle/>
          <a:p>
            <a:endParaRPr lang="ky-K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Колллективдүү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окутуу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сөзсүз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түрдө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ала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даярдалат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Эрежелерди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иштеп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чыгат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бекитет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окуучуга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аныкталган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ролдорду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бөлүү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Тапшырмаларды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берүү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убактысын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аныктоо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Жыйынтыкты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талкуулоо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чечимдерге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келүү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689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2229C6-CD76-42E7-A052-07FAD1FDB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y-K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Окутуунун активдүү технологиясы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31F922-0C3D-4300-A246-81294C9F7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11966"/>
            <a:ext cx="11170110" cy="5102086"/>
          </a:xfrm>
        </p:spPr>
        <p:txBody>
          <a:bodyPr>
            <a:normAutofit/>
          </a:bodyPr>
          <a:lstStyle/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Окуу материалдарын калыбына келтирүүдөгү активдүүлүк- окуучунун окуу материалын түшүнүү менен калыбына келтирип, үлгүнүн жардамы менен практикада колдонуу мүмкүнчүлүгүнө ээ болуу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Окуу материалдарын түшүндүрүп, чечмелеп берүүдөгү активдүүлүк- окуучунун түшүнгөн окуу материалынын маанисин, негизги байланыштарын аныктап, аларды белгисиз, жаңы абалдарда колдонуусу</a:t>
            </a:r>
          </a:p>
          <a:p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Чыгармачыл деңгээлдеги активдүүлүк- жаңы маселерди өз алдынча чечүүгө аракеттенүүсү, окуу –таануу ишмердүүгүн жогорку деңгээлде жүргүзүүгө аракет жасоо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90035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743</Words>
  <Application>Microsoft Office PowerPoint</Application>
  <PresentationFormat>Широкоэкранный</PresentationFormat>
  <Paragraphs>77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Trebuchet MS</vt:lpstr>
      <vt:lpstr>Wingdings 3</vt:lpstr>
      <vt:lpstr>Аспект</vt:lpstr>
      <vt:lpstr>Педагогикалык технологиялар</vt:lpstr>
      <vt:lpstr>Презентация PowerPoint</vt:lpstr>
      <vt:lpstr>Презентация PowerPoint</vt:lpstr>
      <vt:lpstr>Педагогикалык технологиянын курамдык бөлүктөрү</vt:lpstr>
      <vt:lpstr>Педагогикалык пехнологиянын түрлөрү</vt:lpstr>
      <vt:lpstr>Презентация PowerPoint</vt:lpstr>
      <vt:lpstr>Коллективдүү окуу технологиясынын салттуу окутуудан негизги өзгөчөлөгү</vt:lpstr>
      <vt:lpstr>Презентация PowerPoint</vt:lpstr>
      <vt:lpstr>Окутуунун активдүү технологиясы</vt:lpstr>
      <vt:lpstr>Окутуунун салттуу окутуудан өзгөчөлүгү</vt:lpstr>
      <vt:lpstr>Дискуссия</vt:lpstr>
      <vt:lpstr>Презентация PowerPoint</vt:lpstr>
      <vt:lpstr>Иштиктүү оюн</vt:lpstr>
      <vt:lpstr>Модулдук окутуу технологиясы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Педагогикалык технологиялар</dc:title>
  <dc:creator>Keneshov Kanat</dc:creator>
  <cp:lastModifiedBy>User</cp:lastModifiedBy>
  <cp:revision>23</cp:revision>
  <dcterms:created xsi:type="dcterms:W3CDTF">2021-05-21T13:23:35Z</dcterms:created>
  <dcterms:modified xsi:type="dcterms:W3CDTF">2023-11-20T03:39:08Z</dcterms:modified>
</cp:coreProperties>
</file>